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0"/>
  </p:notesMasterIdLst>
  <p:handoutMasterIdLst>
    <p:handoutMasterId r:id="rId11"/>
  </p:handoutMasterIdLst>
  <p:sldIdLst>
    <p:sldId id="2742" r:id="rId2"/>
    <p:sldId id="2758" r:id="rId3"/>
    <p:sldId id="2759" r:id="rId4"/>
    <p:sldId id="2764" r:id="rId5"/>
    <p:sldId id="2760" r:id="rId6"/>
    <p:sldId id="2761" r:id="rId7"/>
    <p:sldId id="2762" r:id="rId8"/>
    <p:sldId id="2763" r:id="rId9"/>
  </p:sldIdLst>
  <p:sldSz cx="9144000" cy="5715000" type="screen16x10"/>
  <p:notesSz cx="9945688" cy="6858000"/>
  <p:defaultTextStyle>
    <a:defPPr>
      <a:defRPr lang="en-US"/>
    </a:defPPr>
    <a:lvl1pPr marL="0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1pPr>
    <a:lvl2pPr marL="638576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2pPr>
    <a:lvl3pPr marL="1277152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3pPr>
    <a:lvl4pPr marL="1915728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4pPr>
    <a:lvl5pPr marL="2554304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5pPr>
    <a:lvl6pPr marL="3192880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6pPr>
    <a:lvl7pPr marL="3831455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7pPr>
    <a:lvl8pPr marL="4470032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8pPr>
    <a:lvl9pPr marL="5108607" algn="l" defTabSz="1277152" rtl="0" eaLnBrk="1" latinLnBrk="0" hangingPunct="1">
      <a:defRPr sz="247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4E3"/>
    <a:srgbClr val="3399FF"/>
    <a:srgbClr val="1AAD96"/>
    <a:srgbClr val="7F7F7F"/>
    <a:srgbClr val="BFBFBF"/>
    <a:srgbClr val="A6A6A6"/>
    <a:srgbClr val="D9D9D9"/>
    <a:srgbClr val="E9E9E9"/>
    <a:srgbClr val="727272"/>
    <a:srgbClr val="91B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9" autoAdjust="0"/>
    <p:restoredTop sz="84751" autoAdjust="0"/>
  </p:normalViewPr>
  <p:slideViewPr>
    <p:cSldViewPr snapToObjects="1">
      <p:cViewPr>
        <p:scale>
          <a:sx n="57" d="100"/>
          <a:sy n="57" d="100"/>
        </p:scale>
        <p:origin x="896" y="108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136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1872" y="58"/>
      </p:cViewPr>
      <p:guideLst>
        <p:guide orient="horz" pos="2160"/>
        <p:guide pos="31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6DF5A-0D51-45F1-ACB0-8562836A8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796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My First Template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164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1CD31-4B7D-4FD2-B052-E296BFBA018F}" type="datetimeFigureOut">
              <a:rPr lang="en-US" smtClean="0"/>
              <a:pPr/>
              <a:t>6/10/19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514350"/>
            <a:ext cx="41132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This is me Adam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164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40C94-5092-4638-9E1F-C533F19764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059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1pPr>
    <a:lvl2pPr marL="638576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2pPr>
    <a:lvl3pPr marL="1277152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3pPr>
    <a:lvl4pPr marL="1915728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4pPr>
    <a:lvl5pPr marL="2554304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5pPr>
    <a:lvl6pPr marL="3192880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6pPr>
    <a:lvl7pPr marL="3831455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7pPr>
    <a:lvl8pPr marL="4470032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8pPr>
    <a:lvl9pPr marL="5108607" algn="l" defTabSz="1277152" rtl="0" eaLnBrk="1" latinLnBrk="0" hangingPunct="1">
      <a:defRPr sz="17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16238" y="514350"/>
            <a:ext cx="4113212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endParaRPr kumimoji="1"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6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16238" y="514350"/>
            <a:ext cx="4113212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16238" y="514350"/>
            <a:ext cx="4113212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16238" y="514350"/>
            <a:ext cx="4113212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6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63501"/>
            <a:ext cx="4572000" cy="2847669"/>
          </a:xfrm>
          <a:custGeom>
            <a:avLst/>
            <a:gdLst>
              <a:gd name="connsiteX0" fmla="*/ 457200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457200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63501"/>
            <a:ext cx="4572000" cy="2847669"/>
          </a:xfrm>
          <a:custGeom>
            <a:avLst/>
            <a:gdLst>
              <a:gd name="connsiteX0" fmla="*/ 0 w 4572000"/>
              <a:gd name="connsiteY0" fmla="*/ 0 h 2580597"/>
              <a:gd name="connsiteX1" fmla="*/ 4572000 w 4572000"/>
              <a:gd name="connsiteY1" fmla="*/ 1178323 h 2580597"/>
              <a:gd name="connsiteX2" fmla="*/ 4572000 w 4572000"/>
              <a:gd name="connsiteY2" fmla="*/ 2580597 h 2580597"/>
              <a:gd name="connsiteX3" fmla="*/ 0 w 4572000"/>
              <a:gd name="connsiteY3" fmla="*/ 2580597 h 2580597"/>
              <a:gd name="connsiteX4" fmla="*/ 0 w 4572000"/>
              <a:gd name="connsiteY4" fmla="*/ 1178323 h 25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80597">
                <a:moveTo>
                  <a:pt x="0" y="0"/>
                </a:moveTo>
                <a:lnTo>
                  <a:pt x="4572000" y="1178323"/>
                </a:lnTo>
                <a:lnTo>
                  <a:pt x="4572000" y="2580597"/>
                </a:lnTo>
                <a:lnTo>
                  <a:pt x="0" y="2580597"/>
                </a:lnTo>
                <a:lnTo>
                  <a:pt x="0" y="117832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6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4572000" cy="2847669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-1" y="2847670"/>
            <a:ext cx="4572000" cy="2847669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0 h 2562902"/>
              <a:gd name="connsiteX2" fmla="*/ 4572000 w 4572000"/>
              <a:gd name="connsiteY2" fmla="*/ 1392659 h 2562902"/>
              <a:gd name="connsiteX3" fmla="*/ 0 w 4572000"/>
              <a:gd name="connsiteY3" fmla="*/ 2562902 h 2562902"/>
              <a:gd name="connsiteX4" fmla="*/ 0 w 4572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0"/>
                </a:lnTo>
                <a:lnTo>
                  <a:pt x="4572000" y="1392659"/>
                </a:lnTo>
                <a:lnTo>
                  <a:pt x="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1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381000" y="3135796"/>
            <a:ext cx="2077720" cy="135459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3167381" y="1929844"/>
            <a:ext cx="2809240" cy="1831521"/>
          </a:xfrm>
          <a:custGeom>
            <a:avLst/>
            <a:gdLst>
              <a:gd name="connsiteX0" fmla="*/ 0 w 2809240"/>
              <a:gd name="connsiteY0" fmla="*/ 0 h 1648369"/>
              <a:gd name="connsiteX1" fmla="*/ 2809240 w 2809240"/>
              <a:gd name="connsiteY1" fmla="*/ 0 h 1648369"/>
              <a:gd name="connsiteX2" fmla="*/ 2809240 w 2809240"/>
              <a:gd name="connsiteY2" fmla="*/ 895710 h 1648369"/>
              <a:gd name="connsiteX3" fmla="*/ 2809240 w 2809240"/>
              <a:gd name="connsiteY3" fmla="*/ 1648369 h 1648369"/>
              <a:gd name="connsiteX4" fmla="*/ 0 w 2809240"/>
              <a:gd name="connsiteY4" fmla="*/ 895710 h 164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240" h="1648369">
                <a:moveTo>
                  <a:pt x="0" y="0"/>
                </a:moveTo>
                <a:lnTo>
                  <a:pt x="2809240" y="0"/>
                </a:lnTo>
                <a:lnTo>
                  <a:pt x="2809240" y="895710"/>
                </a:lnTo>
                <a:lnTo>
                  <a:pt x="2809240" y="1648369"/>
                </a:lnTo>
                <a:lnTo>
                  <a:pt x="0" y="8957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9" hasCustomPrompt="1"/>
          </p:nvPr>
        </p:nvSpPr>
        <p:spPr>
          <a:xfrm>
            <a:off x="6671643" y="2189497"/>
            <a:ext cx="2077720" cy="1324172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3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8" hasCustomPrompt="1"/>
          </p:nvPr>
        </p:nvSpPr>
        <p:spPr>
          <a:xfrm>
            <a:off x="388620" y="1418168"/>
            <a:ext cx="2077720" cy="135459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484967" y="2916838"/>
            <a:ext cx="2077720" cy="135459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5" name="Picture Placeholder 44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581315" y="2671233"/>
            <a:ext cx="2077720" cy="135459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>
              <a:buNone/>
              <a:defRPr sz="3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Picture Placeholder 45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677660" y="4185428"/>
            <a:ext cx="2077720" cy="135459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1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/>
          <p:cNvSpPr>
            <a:spLocks noGrp="1"/>
          </p:cNvSpPr>
          <p:nvPr>
            <p:ph type="pic" sz="quarter" idx="21" hasCustomPrompt="1"/>
          </p:nvPr>
        </p:nvSpPr>
        <p:spPr>
          <a:xfrm>
            <a:off x="388620" y="2254452"/>
            <a:ext cx="8366760" cy="3037217"/>
          </a:xfrm>
          <a:custGeom>
            <a:avLst/>
            <a:gdLst>
              <a:gd name="connsiteX0" fmla="*/ 6289040 w 8366760"/>
              <a:gd name="connsiteY0" fmla="*/ 1694535 h 2913671"/>
              <a:gd name="connsiteX1" fmla="*/ 8366760 w 8366760"/>
              <a:gd name="connsiteY1" fmla="*/ 2251203 h 2913671"/>
              <a:gd name="connsiteX2" fmla="*/ 8366760 w 8366760"/>
              <a:gd name="connsiteY2" fmla="*/ 2913671 h 2913671"/>
              <a:gd name="connsiteX3" fmla="*/ 6289040 w 8366760"/>
              <a:gd name="connsiteY3" fmla="*/ 2913671 h 2913671"/>
              <a:gd name="connsiteX4" fmla="*/ 6289040 w 8366760"/>
              <a:gd name="connsiteY4" fmla="*/ 2251203 h 2913671"/>
              <a:gd name="connsiteX5" fmla="*/ 4192694 w 8366760"/>
              <a:gd name="connsiteY5" fmla="*/ 1125607 h 2913671"/>
              <a:gd name="connsiteX6" fmla="*/ 6270414 w 8366760"/>
              <a:gd name="connsiteY6" fmla="*/ 1682275 h 2913671"/>
              <a:gd name="connsiteX7" fmla="*/ 6270414 w 8366760"/>
              <a:gd name="connsiteY7" fmla="*/ 1858901 h 2913671"/>
              <a:gd name="connsiteX8" fmla="*/ 6270414 w 8366760"/>
              <a:gd name="connsiteY8" fmla="*/ 2344743 h 2913671"/>
              <a:gd name="connsiteX9" fmla="*/ 6270414 w 8366760"/>
              <a:gd name="connsiteY9" fmla="*/ 2913670 h 2913671"/>
              <a:gd name="connsiteX10" fmla="*/ 4192693 w 8366760"/>
              <a:gd name="connsiteY10" fmla="*/ 2913670 h 2913671"/>
              <a:gd name="connsiteX11" fmla="*/ 4192693 w 8366760"/>
              <a:gd name="connsiteY11" fmla="*/ 1858901 h 2913671"/>
              <a:gd name="connsiteX12" fmla="*/ 4192694 w 8366760"/>
              <a:gd name="connsiteY12" fmla="*/ 1858901 h 2913671"/>
              <a:gd name="connsiteX13" fmla="*/ 4192694 w 8366760"/>
              <a:gd name="connsiteY13" fmla="*/ 1682275 h 2913671"/>
              <a:gd name="connsiteX14" fmla="*/ 2096347 w 8366760"/>
              <a:gd name="connsiteY14" fmla="*/ 564611 h 2913671"/>
              <a:gd name="connsiteX15" fmla="*/ 4174067 w 8366760"/>
              <a:gd name="connsiteY15" fmla="*/ 1121279 h 2913671"/>
              <a:gd name="connsiteX16" fmla="*/ 4174067 w 8366760"/>
              <a:gd name="connsiteY16" fmla="*/ 1219135 h 2913671"/>
              <a:gd name="connsiteX17" fmla="*/ 4174067 w 8366760"/>
              <a:gd name="connsiteY17" fmla="*/ 1783747 h 2913671"/>
              <a:gd name="connsiteX18" fmla="*/ 4174067 w 8366760"/>
              <a:gd name="connsiteY18" fmla="*/ 2913670 h 2913671"/>
              <a:gd name="connsiteX19" fmla="*/ 2096347 w 8366760"/>
              <a:gd name="connsiteY19" fmla="*/ 2913670 h 2913671"/>
              <a:gd name="connsiteX20" fmla="*/ 2096347 w 8366760"/>
              <a:gd name="connsiteY20" fmla="*/ 1783747 h 2913671"/>
              <a:gd name="connsiteX21" fmla="*/ 2096347 w 8366760"/>
              <a:gd name="connsiteY21" fmla="*/ 1219135 h 2913671"/>
              <a:gd name="connsiteX22" fmla="*/ 2096347 w 8366760"/>
              <a:gd name="connsiteY22" fmla="*/ 1121279 h 2913671"/>
              <a:gd name="connsiteX23" fmla="*/ 0 w 8366760"/>
              <a:gd name="connsiteY23" fmla="*/ 0 h 2913671"/>
              <a:gd name="connsiteX24" fmla="*/ 2077720 w 8366760"/>
              <a:gd name="connsiteY24" fmla="*/ 556668 h 2913671"/>
              <a:gd name="connsiteX25" fmla="*/ 2077720 w 8366760"/>
              <a:gd name="connsiteY25" fmla="*/ 1219136 h 2913671"/>
              <a:gd name="connsiteX26" fmla="*/ 2077719 w 8366760"/>
              <a:gd name="connsiteY26" fmla="*/ 1219136 h 2913671"/>
              <a:gd name="connsiteX27" fmla="*/ 2077719 w 8366760"/>
              <a:gd name="connsiteY27" fmla="*/ 2913671 h 2913671"/>
              <a:gd name="connsiteX28" fmla="*/ 0 w 8366760"/>
              <a:gd name="connsiteY28" fmla="*/ 2913671 h 2913671"/>
              <a:gd name="connsiteX29" fmla="*/ 0 w 8366760"/>
              <a:gd name="connsiteY29" fmla="*/ 1219136 h 2913671"/>
              <a:gd name="connsiteX30" fmla="*/ 0 w 8366760"/>
              <a:gd name="connsiteY30" fmla="*/ 1049199 h 2913671"/>
              <a:gd name="connsiteX31" fmla="*/ 0 w 8366760"/>
              <a:gd name="connsiteY31" fmla="*/ 556668 h 291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66760" h="2913671">
                <a:moveTo>
                  <a:pt x="6289040" y="1694535"/>
                </a:moveTo>
                <a:lnTo>
                  <a:pt x="8366760" y="2251203"/>
                </a:lnTo>
                <a:lnTo>
                  <a:pt x="8366760" y="2913671"/>
                </a:lnTo>
                <a:lnTo>
                  <a:pt x="6289040" y="2913671"/>
                </a:lnTo>
                <a:lnTo>
                  <a:pt x="6289040" y="2251203"/>
                </a:lnTo>
                <a:close/>
                <a:moveTo>
                  <a:pt x="4192694" y="1125607"/>
                </a:moveTo>
                <a:lnTo>
                  <a:pt x="6270414" y="1682275"/>
                </a:lnTo>
                <a:lnTo>
                  <a:pt x="6270414" y="1858901"/>
                </a:lnTo>
                <a:lnTo>
                  <a:pt x="6270414" y="2344743"/>
                </a:lnTo>
                <a:lnTo>
                  <a:pt x="6270414" y="2913670"/>
                </a:lnTo>
                <a:lnTo>
                  <a:pt x="4192693" y="2913670"/>
                </a:lnTo>
                <a:lnTo>
                  <a:pt x="4192693" y="1858901"/>
                </a:lnTo>
                <a:lnTo>
                  <a:pt x="4192694" y="1858901"/>
                </a:lnTo>
                <a:lnTo>
                  <a:pt x="4192694" y="1682275"/>
                </a:lnTo>
                <a:close/>
                <a:moveTo>
                  <a:pt x="2096347" y="564611"/>
                </a:moveTo>
                <a:lnTo>
                  <a:pt x="4174067" y="1121279"/>
                </a:lnTo>
                <a:lnTo>
                  <a:pt x="4174067" y="1219135"/>
                </a:lnTo>
                <a:lnTo>
                  <a:pt x="4174067" y="1783747"/>
                </a:lnTo>
                <a:lnTo>
                  <a:pt x="4174067" y="2913670"/>
                </a:lnTo>
                <a:lnTo>
                  <a:pt x="2096347" y="2913670"/>
                </a:lnTo>
                <a:lnTo>
                  <a:pt x="2096347" y="1783747"/>
                </a:lnTo>
                <a:lnTo>
                  <a:pt x="2096347" y="1219135"/>
                </a:lnTo>
                <a:lnTo>
                  <a:pt x="2096347" y="1121279"/>
                </a:lnTo>
                <a:close/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2077719" y="1219136"/>
                </a:lnTo>
                <a:lnTo>
                  <a:pt x="2077719" y="2913671"/>
                </a:lnTo>
                <a:lnTo>
                  <a:pt x="0" y="2913671"/>
                </a:lnTo>
                <a:lnTo>
                  <a:pt x="0" y="1219136"/>
                </a:lnTo>
                <a:lnTo>
                  <a:pt x="0" y="1049199"/>
                </a:lnTo>
                <a:lnTo>
                  <a:pt x="0" y="5566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581315" y="2671233"/>
            <a:ext cx="2077720" cy="2140891"/>
          </a:xfrm>
          <a:custGeom>
            <a:avLst/>
            <a:gdLst>
              <a:gd name="connsiteX0" fmla="*/ 0 w 2077720"/>
              <a:gd name="connsiteY0" fmla="*/ 707666 h 1926802"/>
              <a:gd name="connsiteX1" fmla="*/ 2077720 w 2077720"/>
              <a:gd name="connsiteY1" fmla="*/ 1264334 h 1926802"/>
              <a:gd name="connsiteX2" fmla="*/ 2077720 w 2077720"/>
              <a:gd name="connsiteY2" fmla="*/ 1926802 h 1926802"/>
              <a:gd name="connsiteX3" fmla="*/ 0 w 2077720"/>
              <a:gd name="connsiteY3" fmla="*/ 1926802 h 1926802"/>
              <a:gd name="connsiteX4" fmla="*/ 0 w 2077720"/>
              <a:gd name="connsiteY4" fmla="*/ 1264334 h 1926802"/>
              <a:gd name="connsiteX5" fmla="*/ 0 w 2077720"/>
              <a:gd name="connsiteY5" fmla="*/ 0 h 1926802"/>
              <a:gd name="connsiteX6" fmla="*/ 2077720 w 2077720"/>
              <a:gd name="connsiteY6" fmla="*/ 0 h 1926802"/>
              <a:gd name="connsiteX7" fmla="*/ 2077720 w 2077720"/>
              <a:gd name="connsiteY7" fmla="*/ 662468 h 1926802"/>
              <a:gd name="connsiteX8" fmla="*/ 2077720 w 2077720"/>
              <a:gd name="connsiteY8" fmla="*/ 1219136 h 1926802"/>
              <a:gd name="connsiteX9" fmla="*/ 0 w 2077720"/>
              <a:gd name="connsiteY9" fmla="*/ 662468 h 192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7720" h="1926802">
                <a:moveTo>
                  <a:pt x="0" y="707666"/>
                </a:moveTo>
                <a:lnTo>
                  <a:pt x="2077720" y="1264334"/>
                </a:lnTo>
                <a:lnTo>
                  <a:pt x="2077720" y="1926802"/>
                </a:lnTo>
                <a:lnTo>
                  <a:pt x="0" y="1926802"/>
                </a:lnTo>
                <a:lnTo>
                  <a:pt x="0" y="1264334"/>
                </a:lnTo>
                <a:close/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>
              <a:buNone/>
              <a:defRPr sz="3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2" hasCustomPrompt="1"/>
          </p:nvPr>
        </p:nvSpPr>
        <p:spPr>
          <a:xfrm>
            <a:off x="388620" y="1418167"/>
            <a:ext cx="2077720" cy="2140891"/>
          </a:xfrm>
          <a:custGeom>
            <a:avLst/>
            <a:gdLst>
              <a:gd name="connsiteX0" fmla="*/ 0 w 2077720"/>
              <a:gd name="connsiteY0" fmla="*/ 707666 h 1926802"/>
              <a:gd name="connsiteX1" fmla="*/ 2077720 w 2077720"/>
              <a:gd name="connsiteY1" fmla="*/ 1264334 h 1926802"/>
              <a:gd name="connsiteX2" fmla="*/ 2077720 w 2077720"/>
              <a:gd name="connsiteY2" fmla="*/ 1926802 h 1926802"/>
              <a:gd name="connsiteX3" fmla="*/ 0 w 2077720"/>
              <a:gd name="connsiteY3" fmla="*/ 1926802 h 1926802"/>
              <a:gd name="connsiteX4" fmla="*/ 0 w 2077720"/>
              <a:gd name="connsiteY4" fmla="*/ 1264334 h 1926802"/>
              <a:gd name="connsiteX5" fmla="*/ 0 w 2077720"/>
              <a:gd name="connsiteY5" fmla="*/ 0 h 1926802"/>
              <a:gd name="connsiteX6" fmla="*/ 2077720 w 2077720"/>
              <a:gd name="connsiteY6" fmla="*/ 0 h 1926802"/>
              <a:gd name="connsiteX7" fmla="*/ 2077720 w 2077720"/>
              <a:gd name="connsiteY7" fmla="*/ 662468 h 1926802"/>
              <a:gd name="connsiteX8" fmla="*/ 2077720 w 2077720"/>
              <a:gd name="connsiteY8" fmla="*/ 1219136 h 1926802"/>
              <a:gd name="connsiteX9" fmla="*/ 0 w 2077720"/>
              <a:gd name="connsiteY9" fmla="*/ 662468 h 192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7720" h="1926802">
                <a:moveTo>
                  <a:pt x="0" y="707666"/>
                </a:moveTo>
                <a:lnTo>
                  <a:pt x="2077720" y="1264334"/>
                </a:lnTo>
                <a:lnTo>
                  <a:pt x="2077720" y="1926802"/>
                </a:lnTo>
                <a:lnTo>
                  <a:pt x="0" y="1926802"/>
                </a:lnTo>
                <a:lnTo>
                  <a:pt x="0" y="1264334"/>
                </a:lnTo>
                <a:close/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8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Picture Placeholder 3047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587500"/>
            <a:ext cx="9067800" cy="4127500"/>
          </a:xfrm>
          <a:custGeom>
            <a:avLst/>
            <a:gdLst>
              <a:gd name="connsiteX0" fmla="*/ 4342581 w 5153415"/>
              <a:gd name="connsiteY0" fmla="*/ 4338564 h 5143499"/>
              <a:gd name="connsiteX1" fmla="*/ 5153415 w 5153415"/>
              <a:gd name="connsiteY1" fmla="*/ 5143499 h 5143499"/>
              <a:gd name="connsiteX2" fmla="*/ 3531747 w 5153415"/>
              <a:gd name="connsiteY2" fmla="*/ 5143499 h 5143499"/>
              <a:gd name="connsiteX3" fmla="*/ 2601472 w 5153415"/>
              <a:gd name="connsiteY3" fmla="*/ 4338564 h 5143499"/>
              <a:gd name="connsiteX4" fmla="*/ 3412306 w 5153415"/>
              <a:gd name="connsiteY4" fmla="*/ 5143499 h 5143499"/>
              <a:gd name="connsiteX5" fmla="*/ 1790640 w 5153415"/>
              <a:gd name="connsiteY5" fmla="*/ 5143499 h 5143499"/>
              <a:gd name="connsiteX6" fmla="*/ 860364 w 5153415"/>
              <a:gd name="connsiteY6" fmla="*/ 4338564 h 5143499"/>
              <a:gd name="connsiteX7" fmla="*/ 1182145 w 5153415"/>
              <a:gd name="connsiteY7" fmla="*/ 4658003 h 5143499"/>
              <a:gd name="connsiteX8" fmla="*/ 1183194 w 5153415"/>
              <a:gd name="connsiteY8" fmla="*/ 4658003 h 5143499"/>
              <a:gd name="connsiteX9" fmla="*/ 1183194 w 5153415"/>
              <a:gd name="connsiteY9" fmla="*/ 4659046 h 5143499"/>
              <a:gd name="connsiteX10" fmla="*/ 1671198 w 5153415"/>
              <a:gd name="connsiteY10" fmla="*/ 5143499 h 5143499"/>
              <a:gd name="connsiteX11" fmla="*/ 49530 w 5153415"/>
              <a:gd name="connsiteY11" fmla="*/ 5143499 h 5143499"/>
              <a:gd name="connsiteX12" fmla="*/ 3459360 w 5153415"/>
              <a:gd name="connsiteY12" fmla="*/ 3468493 h 5143499"/>
              <a:gd name="connsiteX13" fmla="*/ 4296863 w 5153415"/>
              <a:gd name="connsiteY13" fmla="*/ 4305996 h 5143499"/>
              <a:gd name="connsiteX14" fmla="*/ 3459360 w 5153415"/>
              <a:gd name="connsiteY14" fmla="*/ 5143499 h 5143499"/>
              <a:gd name="connsiteX15" fmla="*/ 2621857 w 5153415"/>
              <a:gd name="connsiteY15" fmla="*/ 4305996 h 5143499"/>
              <a:gd name="connsiteX16" fmla="*/ 1720726 w 5153415"/>
              <a:gd name="connsiteY16" fmla="*/ 3468491 h 5143499"/>
              <a:gd name="connsiteX17" fmla="*/ 2558228 w 5153415"/>
              <a:gd name="connsiteY17" fmla="*/ 4305994 h 5143499"/>
              <a:gd name="connsiteX18" fmla="*/ 1720726 w 5153415"/>
              <a:gd name="connsiteY18" fmla="*/ 5143497 h 5143499"/>
              <a:gd name="connsiteX19" fmla="*/ 883223 w 5153415"/>
              <a:gd name="connsiteY19" fmla="*/ 4305994 h 5143499"/>
              <a:gd name="connsiteX20" fmla="*/ 1 w 5153415"/>
              <a:gd name="connsiteY20" fmla="*/ 3468491 h 5143499"/>
              <a:gd name="connsiteX21" fmla="*/ 839979 w 5153415"/>
              <a:gd name="connsiteY21" fmla="*/ 4305995 h 5143499"/>
              <a:gd name="connsiteX22" fmla="*/ 1 w 5153415"/>
              <a:gd name="connsiteY22" fmla="*/ 5143499 h 5143499"/>
              <a:gd name="connsiteX23" fmla="*/ 860364 w 5153415"/>
              <a:gd name="connsiteY23" fmla="*/ 2604320 h 5143499"/>
              <a:gd name="connsiteX24" fmla="*/ 1697867 w 5153415"/>
              <a:gd name="connsiteY24" fmla="*/ 3441823 h 5143499"/>
              <a:gd name="connsiteX25" fmla="*/ 860364 w 5153415"/>
              <a:gd name="connsiteY25" fmla="*/ 4279326 h 5143499"/>
              <a:gd name="connsiteX26" fmla="*/ 22861 w 5153415"/>
              <a:gd name="connsiteY26" fmla="*/ 3441823 h 5143499"/>
              <a:gd name="connsiteX27" fmla="*/ 2578613 w 5153415"/>
              <a:gd name="connsiteY27" fmla="*/ 2601369 h 5143499"/>
              <a:gd name="connsiteX28" fmla="*/ 3416116 w 5153415"/>
              <a:gd name="connsiteY28" fmla="*/ 3438872 h 5143499"/>
              <a:gd name="connsiteX29" fmla="*/ 2578613 w 5153415"/>
              <a:gd name="connsiteY29" fmla="*/ 4276375 h 5143499"/>
              <a:gd name="connsiteX30" fmla="*/ 1741112 w 5153415"/>
              <a:gd name="connsiteY30" fmla="*/ 3438872 h 5143499"/>
              <a:gd name="connsiteX31" fmla="*/ 1720725 w 5153415"/>
              <a:gd name="connsiteY31" fmla="*/ 1734247 h 5143499"/>
              <a:gd name="connsiteX32" fmla="*/ 2558228 w 5153415"/>
              <a:gd name="connsiteY32" fmla="*/ 2571750 h 5143499"/>
              <a:gd name="connsiteX33" fmla="*/ 1720725 w 5153415"/>
              <a:gd name="connsiteY33" fmla="*/ 3409253 h 5143499"/>
              <a:gd name="connsiteX34" fmla="*/ 883223 w 5153415"/>
              <a:gd name="connsiteY34" fmla="*/ 2571750 h 5143499"/>
              <a:gd name="connsiteX35" fmla="*/ 0 w 5153415"/>
              <a:gd name="connsiteY35" fmla="*/ 1734245 h 5143499"/>
              <a:gd name="connsiteX36" fmla="*/ 839978 w 5153415"/>
              <a:gd name="connsiteY36" fmla="*/ 2571749 h 5143499"/>
              <a:gd name="connsiteX37" fmla="*/ 0 w 5153415"/>
              <a:gd name="connsiteY37" fmla="*/ 3409253 h 5143499"/>
              <a:gd name="connsiteX38" fmla="*/ 860363 w 5153415"/>
              <a:gd name="connsiteY38" fmla="*/ 867123 h 5143499"/>
              <a:gd name="connsiteX39" fmla="*/ 1697866 w 5153415"/>
              <a:gd name="connsiteY39" fmla="*/ 1704626 h 5143499"/>
              <a:gd name="connsiteX40" fmla="*/ 860363 w 5153415"/>
              <a:gd name="connsiteY40" fmla="*/ 2542129 h 5143499"/>
              <a:gd name="connsiteX41" fmla="*/ 22860 w 5153415"/>
              <a:gd name="connsiteY41" fmla="*/ 1704626 h 5143499"/>
              <a:gd name="connsiteX42" fmla="*/ 0 w 5153415"/>
              <a:gd name="connsiteY42" fmla="*/ 0 h 5143499"/>
              <a:gd name="connsiteX43" fmla="*/ 839978 w 5153415"/>
              <a:gd name="connsiteY43" fmla="*/ 837504 h 5143499"/>
              <a:gd name="connsiteX44" fmla="*/ 0 w 5153415"/>
              <a:gd name="connsiteY44" fmla="*/ 1675008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53415" h="5143499">
                <a:moveTo>
                  <a:pt x="4342581" y="4338564"/>
                </a:moveTo>
                <a:lnTo>
                  <a:pt x="5153415" y="5143499"/>
                </a:lnTo>
                <a:lnTo>
                  <a:pt x="3531747" y="5143499"/>
                </a:lnTo>
                <a:close/>
                <a:moveTo>
                  <a:pt x="2601472" y="4338564"/>
                </a:moveTo>
                <a:lnTo>
                  <a:pt x="3412306" y="5143499"/>
                </a:lnTo>
                <a:lnTo>
                  <a:pt x="1790640" y="5143499"/>
                </a:lnTo>
                <a:close/>
                <a:moveTo>
                  <a:pt x="860364" y="4338564"/>
                </a:moveTo>
                <a:lnTo>
                  <a:pt x="1182145" y="4658003"/>
                </a:lnTo>
                <a:lnTo>
                  <a:pt x="1183194" y="4658003"/>
                </a:lnTo>
                <a:lnTo>
                  <a:pt x="1183194" y="4659046"/>
                </a:lnTo>
                <a:lnTo>
                  <a:pt x="1671198" y="5143499"/>
                </a:lnTo>
                <a:lnTo>
                  <a:pt x="49530" y="5143499"/>
                </a:lnTo>
                <a:close/>
                <a:moveTo>
                  <a:pt x="3459360" y="3468493"/>
                </a:moveTo>
                <a:lnTo>
                  <a:pt x="4296863" y="4305996"/>
                </a:lnTo>
                <a:lnTo>
                  <a:pt x="3459360" y="5143499"/>
                </a:lnTo>
                <a:lnTo>
                  <a:pt x="2621857" y="4305996"/>
                </a:lnTo>
                <a:close/>
                <a:moveTo>
                  <a:pt x="1720726" y="3468491"/>
                </a:moveTo>
                <a:lnTo>
                  <a:pt x="2558228" y="4305994"/>
                </a:lnTo>
                <a:lnTo>
                  <a:pt x="1720726" y="5143497"/>
                </a:lnTo>
                <a:lnTo>
                  <a:pt x="883223" y="4305994"/>
                </a:lnTo>
                <a:close/>
                <a:moveTo>
                  <a:pt x="1" y="3468491"/>
                </a:moveTo>
                <a:lnTo>
                  <a:pt x="839979" y="4305995"/>
                </a:lnTo>
                <a:lnTo>
                  <a:pt x="1" y="5143499"/>
                </a:lnTo>
                <a:close/>
                <a:moveTo>
                  <a:pt x="860364" y="2604320"/>
                </a:moveTo>
                <a:lnTo>
                  <a:pt x="1697867" y="3441823"/>
                </a:lnTo>
                <a:lnTo>
                  <a:pt x="860364" y="4279326"/>
                </a:lnTo>
                <a:lnTo>
                  <a:pt x="22861" y="3441823"/>
                </a:lnTo>
                <a:close/>
                <a:moveTo>
                  <a:pt x="2578613" y="2601369"/>
                </a:moveTo>
                <a:lnTo>
                  <a:pt x="3416116" y="3438872"/>
                </a:lnTo>
                <a:lnTo>
                  <a:pt x="2578613" y="4276375"/>
                </a:lnTo>
                <a:lnTo>
                  <a:pt x="1741112" y="3438872"/>
                </a:lnTo>
                <a:close/>
                <a:moveTo>
                  <a:pt x="1720725" y="1734247"/>
                </a:moveTo>
                <a:lnTo>
                  <a:pt x="2558228" y="2571750"/>
                </a:lnTo>
                <a:lnTo>
                  <a:pt x="1720725" y="3409253"/>
                </a:lnTo>
                <a:lnTo>
                  <a:pt x="883223" y="2571750"/>
                </a:lnTo>
                <a:close/>
                <a:moveTo>
                  <a:pt x="0" y="1734245"/>
                </a:moveTo>
                <a:lnTo>
                  <a:pt x="839978" y="2571749"/>
                </a:lnTo>
                <a:lnTo>
                  <a:pt x="0" y="3409253"/>
                </a:lnTo>
                <a:close/>
                <a:moveTo>
                  <a:pt x="860363" y="867123"/>
                </a:moveTo>
                <a:lnTo>
                  <a:pt x="1697866" y="1704626"/>
                </a:lnTo>
                <a:lnTo>
                  <a:pt x="860363" y="2542129"/>
                </a:lnTo>
                <a:lnTo>
                  <a:pt x="22860" y="1704626"/>
                </a:lnTo>
                <a:close/>
                <a:moveTo>
                  <a:pt x="0" y="0"/>
                </a:moveTo>
                <a:lnTo>
                  <a:pt x="839978" y="837504"/>
                </a:lnTo>
                <a:lnTo>
                  <a:pt x="0" y="167500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2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6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149601" y="982029"/>
            <a:ext cx="5599764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149601" y="379244"/>
            <a:ext cx="5599764" cy="55042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4800600" cy="5715000"/>
          </a:xfrm>
          <a:custGeom>
            <a:avLst/>
            <a:gdLst>
              <a:gd name="connsiteX0" fmla="*/ 0 w 3600450"/>
              <a:gd name="connsiteY0" fmla="*/ 0 h 5143500"/>
              <a:gd name="connsiteX1" fmla="*/ 3600450 w 3600450"/>
              <a:gd name="connsiteY1" fmla="*/ 2482514 h 5143500"/>
              <a:gd name="connsiteX2" fmla="*/ 2649902 w 3600450"/>
              <a:gd name="connsiteY2" fmla="*/ 5143500 h 5143500"/>
              <a:gd name="connsiteX3" fmla="*/ 0 w 36004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50" h="5143500">
                <a:moveTo>
                  <a:pt x="0" y="0"/>
                </a:moveTo>
                <a:lnTo>
                  <a:pt x="3600450" y="2482514"/>
                </a:lnTo>
                <a:lnTo>
                  <a:pt x="26499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4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2297649" y="2160354"/>
            <a:ext cx="3034352" cy="1947333"/>
          </a:xfrm>
          <a:custGeom>
            <a:avLst/>
            <a:gdLst>
              <a:gd name="connsiteX0" fmla="*/ 2427482 w 3034352"/>
              <a:gd name="connsiteY0" fmla="*/ 0 h 1752600"/>
              <a:gd name="connsiteX1" fmla="*/ 606870 w 3034352"/>
              <a:gd name="connsiteY1" fmla="*/ 0 h 1752600"/>
              <a:gd name="connsiteX2" fmla="*/ 0 w 3034352"/>
              <a:gd name="connsiteY2" fmla="*/ 876300 h 1752600"/>
              <a:gd name="connsiteX3" fmla="*/ 606870 w 3034352"/>
              <a:gd name="connsiteY3" fmla="*/ 1752600 h 1752600"/>
              <a:gd name="connsiteX4" fmla="*/ 2427482 w 3034352"/>
              <a:gd name="connsiteY4" fmla="*/ 1752600 h 1752600"/>
              <a:gd name="connsiteX5" fmla="*/ 3034352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2427482" y="0"/>
                </a:moveTo>
                <a:lnTo>
                  <a:pt x="606870" y="0"/>
                </a:lnTo>
                <a:lnTo>
                  <a:pt x="0" y="876300"/>
                </a:lnTo>
                <a:lnTo>
                  <a:pt x="606870" y="1752600"/>
                </a:lnTo>
                <a:lnTo>
                  <a:pt x="2427482" y="1752600"/>
                </a:lnTo>
                <a:lnTo>
                  <a:pt x="3034352" y="8763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2297649" y="0"/>
            <a:ext cx="3034352" cy="1947333"/>
          </a:xfrm>
          <a:custGeom>
            <a:avLst/>
            <a:gdLst>
              <a:gd name="connsiteX0" fmla="*/ 2427482 w 3034352"/>
              <a:gd name="connsiteY0" fmla="*/ 0 h 1752600"/>
              <a:gd name="connsiteX1" fmla="*/ 606870 w 3034352"/>
              <a:gd name="connsiteY1" fmla="*/ 0 h 1752600"/>
              <a:gd name="connsiteX2" fmla="*/ 0 w 3034352"/>
              <a:gd name="connsiteY2" fmla="*/ 876300 h 1752600"/>
              <a:gd name="connsiteX3" fmla="*/ 606870 w 3034352"/>
              <a:gd name="connsiteY3" fmla="*/ 1752600 h 1752600"/>
              <a:gd name="connsiteX4" fmla="*/ 2427482 w 3034352"/>
              <a:gd name="connsiteY4" fmla="*/ 1752600 h 1752600"/>
              <a:gd name="connsiteX5" fmla="*/ 3034352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2427482" y="0"/>
                </a:moveTo>
                <a:lnTo>
                  <a:pt x="606870" y="0"/>
                </a:lnTo>
                <a:lnTo>
                  <a:pt x="0" y="876300"/>
                </a:lnTo>
                <a:lnTo>
                  <a:pt x="606870" y="1752600"/>
                </a:lnTo>
                <a:lnTo>
                  <a:pt x="2427482" y="1752600"/>
                </a:lnTo>
                <a:lnTo>
                  <a:pt x="3034352" y="8763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668569"/>
            <a:ext cx="2819400" cy="2046431"/>
          </a:xfrm>
          <a:custGeom>
            <a:avLst/>
            <a:gdLst>
              <a:gd name="connsiteX0" fmla="*/ 0 w 2114550"/>
              <a:gd name="connsiteY0" fmla="*/ 0 h 1841788"/>
              <a:gd name="connsiteX1" fmla="*/ 1628857 w 2114550"/>
              <a:gd name="connsiteY1" fmla="*/ 0 h 1841788"/>
              <a:gd name="connsiteX2" fmla="*/ 2114550 w 2114550"/>
              <a:gd name="connsiteY2" fmla="*/ 920894 h 1841788"/>
              <a:gd name="connsiteX3" fmla="*/ 1628857 w 2114550"/>
              <a:gd name="connsiteY3" fmla="*/ 1841788 h 1841788"/>
              <a:gd name="connsiteX4" fmla="*/ 0 w 2114550"/>
              <a:gd name="connsiteY4" fmla="*/ 1841788 h 184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50" h="1841788">
                <a:moveTo>
                  <a:pt x="0" y="0"/>
                </a:moveTo>
                <a:lnTo>
                  <a:pt x="1628857" y="0"/>
                </a:lnTo>
                <a:lnTo>
                  <a:pt x="2114550" y="920894"/>
                </a:lnTo>
                <a:lnTo>
                  <a:pt x="1628857" y="1841788"/>
                </a:lnTo>
                <a:lnTo>
                  <a:pt x="0" y="184178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1" y="1079500"/>
            <a:ext cx="2743200" cy="1984944"/>
          </a:xfrm>
          <a:custGeom>
            <a:avLst/>
            <a:gdLst>
              <a:gd name="connsiteX0" fmla="*/ 0 w 2057400"/>
              <a:gd name="connsiteY0" fmla="*/ 0 h 1786450"/>
              <a:gd name="connsiteX1" fmla="*/ 1586300 w 2057400"/>
              <a:gd name="connsiteY1" fmla="*/ 0 h 1786450"/>
              <a:gd name="connsiteX2" fmla="*/ 2057400 w 2057400"/>
              <a:gd name="connsiteY2" fmla="*/ 893225 h 1786450"/>
              <a:gd name="connsiteX3" fmla="*/ 1586300 w 2057400"/>
              <a:gd name="connsiteY3" fmla="*/ 1786450 h 1786450"/>
              <a:gd name="connsiteX4" fmla="*/ 0 w 2057400"/>
              <a:gd name="connsiteY4" fmla="*/ 1786450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1786450">
                <a:moveTo>
                  <a:pt x="0" y="0"/>
                </a:moveTo>
                <a:lnTo>
                  <a:pt x="1586300" y="0"/>
                </a:lnTo>
                <a:lnTo>
                  <a:pt x="2057400" y="893225"/>
                </a:lnTo>
                <a:lnTo>
                  <a:pt x="1586300" y="1786450"/>
                </a:lnTo>
                <a:lnTo>
                  <a:pt x="0" y="17864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876799" y="1043989"/>
            <a:ext cx="4267200" cy="1984944"/>
          </a:xfrm>
          <a:custGeom>
            <a:avLst/>
            <a:gdLst>
              <a:gd name="connsiteX0" fmla="*/ 471100 w 3200400"/>
              <a:gd name="connsiteY0" fmla="*/ 0 h 1786450"/>
              <a:gd name="connsiteX1" fmla="*/ 3200400 w 3200400"/>
              <a:gd name="connsiteY1" fmla="*/ 0 h 1786450"/>
              <a:gd name="connsiteX2" fmla="*/ 3200400 w 3200400"/>
              <a:gd name="connsiteY2" fmla="*/ 1786450 h 1786450"/>
              <a:gd name="connsiteX3" fmla="*/ 471100 w 3200400"/>
              <a:gd name="connsiteY3" fmla="*/ 1786450 h 1786450"/>
              <a:gd name="connsiteX4" fmla="*/ 0 w 3200400"/>
              <a:gd name="connsiteY4" fmla="*/ 893225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1786450">
                <a:moveTo>
                  <a:pt x="471100" y="0"/>
                </a:moveTo>
                <a:lnTo>
                  <a:pt x="3200400" y="0"/>
                </a:lnTo>
                <a:lnTo>
                  <a:pt x="3200400" y="1786450"/>
                </a:lnTo>
                <a:lnTo>
                  <a:pt x="471100" y="1786450"/>
                </a:lnTo>
                <a:lnTo>
                  <a:pt x="0" y="89322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5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2297649" y="2160354"/>
            <a:ext cx="3034352" cy="1947333"/>
          </a:xfrm>
          <a:custGeom>
            <a:avLst/>
            <a:gdLst>
              <a:gd name="connsiteX0" fmla="*/ 2427482 w 3034352"/>
              <a:gd name="connsiteY0" fmla="*/ 0 h 1752600"/>
              <a:gd name="connsiteX1" fmla="*/ 606870 w 3034352"/>
              <a:gd name="connsiteY1" fmla="*/ 0 h 1752600"/>
              <a:gd name="connsiteX2" fmla="*/ 0 w 3034352"/>
              <a:gd name="connsiteY2" fmla="*/ 876300 h 1752600"/>
              <a:gd name="connsiteX3" fmla="*/ 606870 w 3034352"/>
              <a:gd name="connsiteY3" fmla="*/ 1752600 h 1752600"/>
              <a:gd name="connsiteX4" fmla="*/ 2427482 w 3034352"/>
              <a:gd name="connsiteY4" fmla="*/ 1752600 h 1752600"/>
              <a:gd name="connsiteX5" fmla="*/ 3034352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2427482" y="0"/>
                </a:moveTo>
                <a:lnTo>
                  <a:pt x="606870" y="0"/>
                </a:lnTo>
                <a:lnTo>
                  <a:pt x="0" y="876300"/>
                </a:lnTo>
                <a:lnTo>
                  <a:pt x="606870" y="1752600"/>
                </a:lnTo>
                <a:lnTo>
                  <a:pt x="2427482" y="1752600"/>
                </a:lnTo>
                <a:lnTo>
                  <a:pt x="3034352" y="8763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668570"/>
            <a:ext cx="3962400" cy="2046431"/>
          </a:xfrm>
          <a:custGeom>
            <a:avLst/>
            <a:gdLst>
              <a:gd name="connsiteX0" fmla="*/ 0 w 2971800"/>
              <a:gd name="connsiteY0" fmla="*/ 0 h 1841788"/>
              <a:gd name="connsiteX1" fmla="*/ 857250 w 2971800"/>
              <a:gd name="connsiteY1" fmla="*/ 0 h 1841788"/>
              <a:gd name="connsiteX2" fmla="*/ 2486107 w 2971800"/>
              <a:gd name="connsiteY2" fmla="*/ 0 h 1841788"/>
              <a:gd name="connsiteX3" fmla="*/ 2971800 w 2971800"/>
              <a:gd name="connsiteY3" fmla="*/ 920894 h 1841788"/>
              <a:gd name="connsiteX4" fmla="*/ 2486107 w 2971800"/>
              <a:gd name="connsiteY4" fmla="*/ 1841788 h 1841788"/>
              <a:gd name="connsiteX5" fmla="*/ 857250 w 2971800"/>
              <a:gd name="connsiteY5" fmla="*/ 1841788 h 1841788"/>
              <a:gd name="connsiteX6" fmla="*/ 0 w 2971800"/>
              <a:gd name="connsiteY6" fmla="*/ 1841788 h 184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1800" h="1841788">
                <a:moveTo>
                  <a:pt x="0" y="0"/>
                </a:moveTo>
                <a:lnTo>
                  <a:pt x="857250" y="0"/>
                </a:lnTo>
                <a:lnTo>
                  <a:pt x="2486107" y="0"/>
                </a:lnTo>
                <a:lnTo>
                  <a:pt x="2971800" y="920894"/>
                </a:lnTo>
                <a:lnTo>
                  <a:pt x="2486107" y="1841788"/>
                </a:lnTo>
                <a:lnTo>
                  <a:pt x="857250" y="1841788"/>
                </a:lnTo>
                <a:lnTo>
                  <a:pt x="0" y="184178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876799" y="1129546"/>
            <a:ext cx="4267200" cy="1984944"/>
          </a:xfrm>
          <a:custGeom>
            <a:avLst/>
            <a:gdLst>
              <a:gd name="connsiteX0" fmla="*/ 471100 w 3200400"/>
              <a:gd name="connsiteY0" fmla="*/ 0 h 1786450"/>
              <a:gd name="connsiteX1" fmla="*/ 3200400 w 3200400"/>
              <a:gd name="connsiteY1" fmla="*/ 0 h 1786450"/>
              <a:gd name="connsiteX2" fmla="*/ 3200400 w 3200400"/>
              <a:gd name="connsiteY2" fmla="*/ 1786450 h 1786450"/>
              <a:gd name="connsiteX3" fmla="*/ 471100 w 3200400"/>
              <a:gd name="connsiteY3" fmla="*/ 1786450 h 1786450"/>
              <a:gd name="connsiteX4" fmla="*/ 0 w 3200400"/>
              <a:gd name="connsiteY4" fmla="*/ 893225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1786450">
                <a:moveTo>
                  <a:pt x="471100" y="0"/>
                </a:moveTo>
                <a:lnTo>
                  <a:pt x="3200400" y="0"/>
                </a:lnTo>
                <a:lnTo>
                  <a:pt x="3200400" y="1786450"/>
                </a:lnTo>
                <a:lnTo>
                  <a:pt x="471100" y="1786450"/>
                </a:lnTo>
                <a:lnTo>
                  <a:pt x="0" y="89322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8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73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586950" y="1753677"/>
            <a:ext cx="2211645" cy="1784311"/>
          </a:xfrm>
          <a:custGeom>
            <a:avLst/>
            <a:gdLst>
              <a:gd name="connsiteX0" fmla="*/ 1323460 w 1658734"/>
              <a:gd name="connsiteY0" fmla="*/ 0 h 1605880"/>
              <a:gd name="connsiteX1" fmla="*/ 1658734 w 1658734"/>
              <a:gd name="connsiteY1" fmla="*/ 1251260 h 1605880"/>
              <a:gd name="connsiteX2" fmla="*/ 335274 w 1658734"/>
              <a:gd name="connsiteY2" fmla="*/ 1605880 h 1605880"/>
              <a:gd name="connsiteX3" fmla="*/ 0 w 1658734"/>
              <a:gd name="connsiteY3" fmla="*/ 354620 h 160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734" h="1605880">
                <a:moveTo>
                  <a:pt x="1323460" y="0"/>
                </a:moveTo>
                <a:lnTo>
                  <a:pt x="1658734" y="1251260"/>
                </a:lnTo>
                <a:lnTo>
                  <a:pt x="335274" y="1605880"/>
                </a:lnTo>
                <a:lnTo>
                  <a:pt x="0" y="3546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0" hasCustomPrompt="1"/>
          </p:nvPr>
        </p:nvSpPr>
        <p:spPr>
          <a:xfrm>
            <a:off x="2720548" y="1753677"/>
            <a:ext cx="2211645" cy="1784311"/>
          </a:xfrm>
          <a:custGeom>
            <a:avLst/>
            <a:gdLst>
              <a:gd name="connsiteX0" fmla="*/ 1323460 w 1658734"/>
              <a:gd name="connsiteY0" fmla="*/ 0 h 1605880"/>
              <a:gd name="connsiteX1" fmla="*/ 1658734 w 1658734"/>
              <a:gd name="connsiteY1" fmla="*/ 1251260 h 1605880"/>
              <a:gd name="connsiteX2" fmla="*/ 335275 w 1658734"/>
              <a:gd name="connsiteY2" fmla="*/ 1605880 h 1605880"/>
              <a:gd name="connsiteX3" fmla="*/ 0 w 1658734"/>
              <a:gd name="connsiteY3" fmla="*/ 354620 h 160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734" h="1605880">
                <a:moveTo>
                  <a:pt x="1323460" y="0"/>
                </a:moveTo>
                <a:lnTo>
                  <a:pt x="1658734" y="1251260"/>
                </a:lnTo>
                <a:lnTo>
                  <a:pt x="335275" y="1605880"/>
                </a:lnTo>
                <a:lnTo>
                  <a:pt x="0" y="3546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1" hasCustomPrompt="1"/>
          </p:nvPr>
        </p:nvSpPr>
        <p:spPr>
          <a:xfrm>
            <a:off x="4854150" y="1753677"/>
            <a:ext cx="2211645" cy="1784311"/>
          </a:xfrm>
          <a:custGeom>
            <a:avLst/>
            <a:gdLst>
              <a:gd name="connsiteX0" fmla="*/ 1323460 w 1658734"/>
              <a:gd name="connsiteY0" fmla="*/ 0 h 1605880"/>
              <a:gd name="connsiteX1" fmla="*/ 1658734 w 1658734"/>
              <a:gd name="connsiteY1" fmla="*/ 1251260 h 1605880"/>
              <a:gd name="connsiteX2" fmla="*/ 335275 w 1658734"/>
              <a:gd name="connsiteY2" fmla="*/ 1605880 h 1605880"/>
              <a:gd name="connsiteX3" fmla="*/ 0 w 1658734"/>
              <a:gd name="connsiteY3" fmla="*/ 354620 h 160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734" h="1605880">
                <a:moveTo>
                  <a:pt x="1323460" y="0"/>
                </a:moveTo>
                <a:lnTo>
                  <a:pt x="1658734" y="1251260"/>
                </a:lnTo>
                <a:lnTo>
                  <a:pt x="335275" y="1605880"/>
                </a:lnTo>
                <a:lnTo>
                  <a:pt x="0" y="3546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6987748" y="1753677"/>
            <a:ext cx="2211645" cy="1784311"/>
          </a:xfrm>
          <a:custGeom>
            <a:avLst/>
            <a:gdLst>
              <a:gd name="connsiteX0" fmla="*/ 1323460 w 1658734"/>
              <a:gd name="connsiteY0" fmla="*/ 0 h 1605880"/>
              <a:gd name="connsiteX1" fmla="*/ 1658734 w 1658734"/>
              <a:gd name="connsiteY1" fmla="*/ 1251260 h 1605880"/>
              <a:gd name="connsiteX2" fmla="*/ 335274 w 1658734"/>
              <a:gd name="connsiteY2" fmla="*/ 1605880 h 1605880"/>
              <a:gd name="connsiteX3" fmla="*/ 0 w 1658734"/>
              <a:gd name="connsiteY3" fmla="*/ 354620 h 160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734" h="1605880">
                <a:moveTo>
                  <a:pt x="1323460" y="0"/>
                </a:moveTo>
                <a:lnTo>
                  <a:pt x="1658734" y="1251260"/>
                </a:lnTo>
                <a:lnTo>
                  <a:pt x="335274" y="1605880"/>
                </a:lnTo>
                <a:lnTo>
                  <a:pt x="0" y="3546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5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9" hasCustomPrompt="1"/>
          </p:nvPr>
        </p:nvSpPr>
        <p:spPr>
          <a:xfrm>
            <a:off x="1338687" y="1753677"/>
            <a:ext cx="2211647" cy="1784311"/>
          </a:xfrm>
          <a:custGeom>
            <a:avLst/>
            <a:gdLst>
              <a:gd name="connsiteX0" fmla="*/ 1323461 w 1658735"/>
              <a:gd name="connsiteY0" fmla="*/ 0 h 1605880"/>
              <a:gd name="connsiteX1" fmla="*/ 1658735 w 1658735"/>
              <a:gd name="connsiteY1" fmla="*/ 1251260 h 1605880"/>
              <a:gd name="connsiteX2" fmla="*/ 335275 w 1658735"/>
              <a:gd name="connsiteY2" fmla="*/ 1605880 h 1605880"/>
              <a:gd name="connsiteX3" fmla="*/ 0 w 1658735"/>
              <a:gd name="connsiteY3" fmla="*/ 354620 h 160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735" h="1605880">
                <a:moveTo>
                  <a:pt x="1323461" y="0"/>
                </a:moveTo>
                <a:lnTo>
                  <a:pt x="1658735" y="1251260"/>
                </a:lnTo>
                <a:lnTo>
                  <a:pt x="335275" y="1605880"/>
                </a:lnTo>
                <a:lnTo>
                  <a:pt x="0" y="3546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0" hasCustomPrompt="1"/>
          </p:nvPr>
        </p:nvSpPr>
        <p:spPr>
          <a:xfrm>
            <a:off x="4320206" y="2154448"/>
            <a:ext cx="1826861" cy="1439333"/>
          </a:xfrm>
          <a:custGeom>
            <a:avLst/>
            <a:gdLst>
              <a:gd name="connsiteX0" fmla="*/ 0 w 1370146"/>
              <a:gd name="connsiteY0" fmla="*/ 0 h 1295400"/>
              <a:gd name="connsiteX1" fmla="*/ 1370146 w 1370146"/>
              <a:gd name="connsiteY1" fmla="*/ 0 h 1295400"/>
              <a:gd name="connsiteX2" fmla="*/ 1370146 w 1370146"/>
              <a:gd name="connsiteY2" fmla="*/ 1295400 h 1295400"/>
              <a:gd name="connsiteX3" fmla="*/ 0 w 1370146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0146" h="1295400">
                <a:moveTo>
                  <a:pt x="0" y="0"/>
                </a:moveTo>
                <a:lnTo>
                  <a:pt x="1370146" y="0"/>
                </a:lnTo>
                <a:lnTo>
                  <a:pt x="1370146" y="12954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1" hasCustomPrompt="1"/>
          </p:nvPr>
        </p:nvSpPr>
        <p:spPr>
          <a:xfrm>
            <a:off x="6875976" y="1794390"/>
            <a:ext cx="2322033" cy="1860394"/>
          </a:xfrm>
          <a:custGeom>
            <a:avLst/>
            <a:gdLst>
              <a:gd name="connsiteX0" fmla="*/ 1290898 w 1741525"/>
              <a:gd name="connsiteY0" fmla="*/ 0 h 1674355"/>
              <a:gd name="connsiteX1" fmla="*/ 1741525 w 1741525"/>
              <a:gd name="connsiteY1" fmla="*/ 1214344 h 1674355"/>
              <a:gd name="connsiteX2" fmla="*/ 450628 w 1741525"/>
              <a:gd name="connsiteY2" fmla="*/ 1674355 h 1674355"/>
              <a:gd name="connsiteX3" fmla="*/ 0 w 1741525"/>
              <a:gd name="connsiteY3" fmla="*/ 460011 h 167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525" h="1674355">
                <a:moveTo>
                  <a:pt x="1290898" y="0"/>
                </a:moveTo>
                <a:lnTo>
                  <a:pt x="1741525" y="1214344"/>
                </a:lnTo>
                <a:lnTo>
                  <a:pt x="450628" y="1674355"/>
                </a:lnTo>
                <a:lnTo>
                  <a:pt x="0" y="46001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2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3619500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1728718 h 3181350"/>
              <a:gd name="connsiteX3" fmla="*/ 9144000 w 9144000"/>
              <a:gd name="connsiteY3" fmla="*/ 3181350 h 3181350"/>
              <a:gd name="connsiteX4" fmla="*/ 0 w 9144000"/>
              <a:gd name="connsiteY4" fmla="*/ 1728718 h 3181350"/>
              <a:gd name="connsiteX5" fmla="*/ 0 w 9144000"/>
              <a:gd name="connsiteY5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1728718"/>
                </a:lnTo>
                <a:lnTo>
                  <a:pt x="9144000" y="3181350"/>
                </a:lnTo>
                <a:lnTo>
                  <a:pt x="0" y="1728718"/>
                </a:lnTo>
                <a:lnTo>
                  <a:pt x="0" y="172871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r">
              <a:buNone/>
              <a:defRPr sz="6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095500"/>
            <a:ext cx="4572000" cy="3619500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1452632 h 3181350"/>
              <a:gd name="connsiteX2" fmla="*/ 4572000 w 4572000"/>
              <a:gd name="connsiteY2" fmla="*/ 3181350 h 3181350"/>
              <a:gd name="connsiteX3" fmla="*/ 0 w 4572000"/>
              <a:gd name="connsiteY3" fmla="*/ 3181350 h 3181350"/>
              <a:gd name="connsiteX4" fmla="*/ 0 w 4572000"/>
              <a:gd name="connsiteY4" fmla="*/ 3181349 h 3181350"/>
              <a:gd name="connsiteX5" fmla="*/ 0 w 4572000"/>
              <a:gd name="connsiteY5" fmla="*/ 1788690 h 3181350"/>
              <a:gd name="connsiteX6" fmla="*/ 0 w 4572000"/>
              <a:gd name="connsiteY6" fmla="*/ 1452632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1452632"/>
                </a:lnTo>
                <a:lnTo>
                  <a:pt x="4572000" y="3181350"/>
                </a:lnTo>
                <a:lnTo>
                  <a:pt x="0" y="3181350"/>
                </a:lnTo>
                <a:lnTo>
                  <a:pt x="0" y="3181349"/>
                </a:lnTo>
                <a:lnTo>
                  <a:pt x="0" y="1788690"/>
                </a:lnTo>
                <a:lnTo>
                  <a:pt x="0" y="145263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3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095500"/>
            <a:ext cx="4572000" cy="3619500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1452632 h 3181350"/>
              <a:gd name="connsiteX2" fmla="*/ 4572000 w 4572000"/>
              <a:gd name="connsiteY2" fmla="*/ 3181350 h 3181350"/>
              <a:gd name="connsiteX3" fmla="*/ 0 w 4572000"/>
              <a:gd name="connsiteY3" fmla="*/ 3181350 h 3181350"/>
              <a:gd name="connsiteX4" fmla="*/ 0 w 4572000"/>
              <a:gd name="connsiteY4" fmla="*/ 3181349 h 3181350"/>
              <a:gd name="connsiteX5" fmla="*/ 0 w 4572000"/>
              <a:gd name="connsiteY5" fmla="*/ 1788690 h 3181350"/>
              <a:gd name="connsiteX6" fmla="*/ 0 w 4572000"/>
              <a:gd name="connsiteY6" fmla="*/ 1452632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1452632"/>
                </a:lnTo>
                <a:lnTo>
                  <a:pt x="4572000" y="3181350"/>
                </a:lnTo>
                <a:lnTo>
                  <a:pt x="0" y="3181350"/>
                </a:lnTo>
                <a:lnTo>
                  <a:pt x="0" y="3181349"/>
                </a:lnTo>
                <a:lnTo>
                  <a:pt x="0" y="1788690"/>
                </a:lnTo>
                <a:lnTo>
                  <a:pt x="0" y="145263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0"/>
            <a:ext cx="4572000" cy="3598331"/>
          </a:xfrm>
          <a:custGeom>
            <a:avLst/>
            <a:gdLst>
              <a:gd name="connsiteX0" fmla="*/ 0 w 3429000"/>
              <a:gd name="connsiteY0" fmla="*/ 0 h 3238498"/>
              <a:gd name="connsiteX1" fmla="*/ 3429000 w 3429000"/>
              <a:gd name="connsiteY1" fmla="*/ 0 h 3238498"/>
              <a:gd name="connsiteX2" fmla="*/ 3429000 w 3429000"/>
              <a:gd name="connsiteY2" fmla="*/ 1759772 h 3238498"/>
              <a:gd name="connsiteX3" fmla="*/ 0 w 3429000"/>
              <a:gd name="connsiteY3" fmla="*/ 3238498 h 3238498"/>
              <a:gd name="connsiteX4" fmla="*/ 0 w 3429000"/>
              <a:gd name="connsiteY4" fmla="*/ 1759772 h 32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238498">
                <a:moveTo>
                  <a:pt x="0" y="0"/>
                </a:moveTo>
                <a:lnTo>
                  <a:pt x="3429000" y="0"/>
                </a:lnTo>
                <a:lnTo>
                  <a:pt x="3429000" y="1759772"/>
                </a:lnTo>
                <a:lnTo>
                  <a:pt x="0" y="3238498"/>
                </a:lnTo>
                <a:lnTo>
                  <a:pt x="0" y="175977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8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572000" cy="5715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0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96167"/>
            <a:ext cx="9144000" cy="25188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8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570728" y="0"/>
            <a:ext cx="2590800" cy="2942167"/>
          </a:xfrm>
          <a:custGeom>
            <a:avLst/>
            <a:gdLst>
              <a:gd name="connsiteX0" fmla="*/ 0 w 2590800"/>
              <a:gd name="connsiteY0" fmla="*/ 0 h 2114550"/>
              <a:gd name="connsiteX1" fmla="*/ 2286000 w 2590800"/>
              <a:gd name="connsiteY1" fmla="*/ 0 h 2114550"/>
              <a:gd name="connsiteX2" fmla="*/ 2286000 w 2590800"/>
              <a:gd name="connsiteY2" fmla="*/ 571500 h 2114550"/>
              <a:gd name="connsiteX3" fmla="*/ 2590800 w 2590800"/>
              <a:gd name="connsiteY3" fmla="*/ 876300 h 2114550"/>
              <a:gd name="connsiteX4" fmla="*/ 2286000 w 2590800"/>
              <a:gd name="connsiteY4" fmla="*/ 1181100 h 2114550"/>
              <a:gd name="connsiteX5" fmla="*/ 2286000 w 2590800"/>
              <a:gd name="connsiteY5" fmla="*/ 2114550 h 2114550"/>
              <a:gd name="connsiteX6" fmla="*/ 0 w 2590800"/>
              <a:gd name="connsiteY6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114550">
                <a:moveTo>
                  <a:pt x="0" y="0"/>
                </a:moveTo>
                <a:lnTo>
                  <a:pt x="2286000" y="0"/>
                </a:lnTo>
                <a:lnTo>
                  <a:pt x="2286000" y="571500"/>
                </a:lnTo>
                <a:lnTo>
                  <a:pt x="2590800" y="876300"/>
                </a:lnTo>
                <a:lnTo>
                  <a:pt x="2286000" y="1181100"/>
                </a:lnTo>
                <a:lnTo>
                  <a:pt x="2286000" y="2114550"/>
                </a:lnTo>
                <a:lnTo>
                  <a:pt x="0" y="21145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2285364" y="0"/>
            <a:ext cx="2590800" cy="2942167"/>
          </a:xfrm>
          <a:custGeom>
            <a:avLst/>
            <a:gdLst>
              <a:gd name="connsiteX0" fmla="*/ 0 w 2590800"/>
              <a:gd name="connsiteY0" fmla="*/ 0 h 2114550"/>
              <a:gd name="connsiteX1" fmla="*/ 2286000 w 2590800"/>
              <a:gd name="connsiteY1" fmla="*/ 0 h 2114550"/>
              <a:gd name="connsiteX2" fmla="*/ 2286000 w 2590800"/>
              <a:gd name="connsiteY2" fmla="*/ 571500 h 2114550"/>
              <a:gd name="connsiteX3" fmla="*/ 2590800 w 2590800"/>
              <a:gd name="connsiteY3" fmla="*/ 876300 h 2114550"/>
              <a:gd name="connsiteX4" fmla="*/ 2286000 w 2590800"/>
              <a:gd name="connsiteY4" fmla="*/ 1181100 h 2114550"/>
              <a:gd name="connsiteX5" fmla="*/ 2286000 w 2590800"/>
              <a:gd name="connsiteY5" fmla="*/ 2114550 h 2114550"/>
              <a:gd name="connsiteX6" fmla="*/ 0 w 2590800"/>
              <a:gd name="connsiteY6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114550">
                <a:moveTo>
                  <a:pt x="0" y="0"/>
                </a:moveTo>
                <a:lnTo>
                  <a:pt x="2286000" y="0"/>
                </a:lnTo>
                <a:lnTo>
                  <a:pt x="2286000" y="571500"/>
                </a:lnTo>
                <a:lnTo>
                  <a:pt x="2590800" y="876300"/>
                </a:lnTo>
                <a:lnTo>
                  <a:pt x="2286000" y="1181100"/>
                </a:lnTo>
                <a:lnTo>
                  <a:pt x="2286000" y="2114550"/>
                </a:lnTo>
                <a:lnTo>
                  <a:pt x="0" y="21145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0" y="0"/>
            <a:ext cx="2590800" cy="2942167"/>
          </a:xfrm>
          <a:custGeom>
            <a:avLst/>
            <a:gdLst>
              <a:gd name="connsiteX0" fmla="*/ 0 w 2590800"/>
              <a:gd name="connsiteY0" fmla="*/ 0 h 2114550"/>
              <a:gd name="connsiteX1" fmla="*/ 2286000 w 2590800"/>
              <a:gd name="connsiteY1" fmla="*/ 0 h 2114550"/>
              <a:gd name="connsiteX2" fmla="*/ 2286000 w 2590800"/>
              <a:gd name="connsiteY2" fmla="*/ 571500 h 2114550"/>
              <a:gd name="connsiteX3" fmla="*/ 2590800 w 2590800"/>
              <a:gd name="connsiteY3" fmla="*/ 876300 h 2114550"/>
              <a:gd name="connsiteX4" fmla="*/ 2286000 w 2590800"/>
              <a:gd name="connsiteY4" fmla="*/ 1181100 h 2114550"/>
              <a:gd name="connsiteX5" fmla="*/ 2286000 w 2590800"/>
              <a:gd name="connsiteY5" fmla="*/ 2114550 h 2114550"/>
              <a:gd name="connsiteX6" fmla="*/ 0 w 2590800"/>
              <a:gd name="connsiteY6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114550">
                <a:moveTo>
                  <a:pt x="0" y="0"/>
                </a:moveTo>
                <a:lnTo>
                  <a:pt x="2286000" y="0"/>
                </a:lnTo>
                <a:lnTo>
                  <a:pt x="2286000" y="571500"/>
                </a:lnTo>
                <a:lnTo>
                  <a:pt x="2590800" y="876300"/>
                </a:lnTo>
                <a:lnTo>
                  <a:pt x="2286000" y="1181100"/>
                </a:lnTo>
                <a:lnTo>
                  <a:pt x="2286000" y="2114550"/>
                </a:lnTo>
                <a:lnTo>
                  <a:pt x="0" y="21145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Picture Placeholder 36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6856093" y="0"/>
            <a:ext cx="2287907" cy="2942167"/>
          </a:xfrm>
          <a:custGeom>
            <a:avLst/>
            <a:gdLst>
              <a:gd name="connsiteX0" fmla="*/ 1907 w 2287907"/>
              <a:gd name="connsiteY0" fmla="*/ 0 h 2114550"/>
              <a:gd name="connsiteX1" fmla="*/ 382907 w 2287907"/>
              <a:gd name="connsiteY1" fmla="*/ 0 h 2114550"/>
              <a:gd name="connsiteX2" fmla="*/ 382907 w 2287907"/>
              <a:gd name="connsiteY2" fmla="*/ 0 h 2114550"/>
              <a:gd name="connsiteX3" fmla="*/ 2287907 w 2287907"/>
              <a:gd name="connsiteY3" fmla="*/ 0 h 2114550"/>
              <a:gd name="connsiteX4" fmla="*/ 2287907 w 2287907"/>
              <a:gd name="connsiteY4" fmla="*/ 2114550 h 2114550"/>
              <a:gd name="connsiteX5" fmla="*/ 382907 w 2287907"/>
              <a:gd name="connsiteY5" fmla="*/ 2114550 h 2114550"/>
              <a:gd name="connsiteX6" fmla="*/ 306707 w 2287907"/>
              <a:gd name="connsiteY6" fmla="*/ 2114550 h 2114550"/>
              <a:gd name="connsiteX7" fmla="*/ 1907 w 2287907"/>
              <a:gd name="connsiteY7" fmla="*/ 2114550 h 2114550"/>
              <a:gd name="connsiteX8" fmla="*/ 1907 w 2287907"/>
              <a:gd name="connsiteY8" fmla="*/ 1183640 h 2114550"/>
              <a:gd name="connsiteX9" fmla="*/ 0 w 2287907"/>
              <a:gd name="connsiteY9" fmla="*/ 1183640 h 2114550"/>
              <a:gd name="connsiteX10" fmla="*/ 1907 w 2287907"/>
              <a:gd name="connsiteY10" fmla="*/ 1181733 h 2114550"/>
              <a:gd name="connsiteX11" fmla="*/ 1907 w 2287907"/>
              <a:gd name="connsiteY11" fmla="*/ 1181100 h 2114550"/>
              <a:gd name="connsiteX12" fmla="*/ 2540 w 2287907"/>
              <a:gd name="connsiteY12" fmla="*/ 1181100 h 2114550"/>
              <a:gd name="connsiteX13" fmla="*/ 306071 w 2287907"/>
              <a:gd name="connsiteY13" fmla="*/ 877569 h 2114550"/>
              <a:gd name="connsiteX14" fmla="*/ 1 w 2287907"/>
              <a:gd name="connsiteY14" fmla="*/ 571500 h 2114550"/>
              <a:gd name="connsiteX15" fmla="*/ 1907 w 2287907"/>
              <a:gd name="connsiteY15" fmla="*/ 571497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7907" h="2114550">
                <a:moveTo>
                  <a:pt x="1907" y="0"/>
                </a:moveTo>
                <a:lnTo>
                  <a:pt x="382907" y="0"/>
                </a:lnTo>
                <a:lnTo>
                  <a:pt x="382907" y="0"/>
                </a:lnTo>
                <a:lnTo>
                  <a:pt x="2287907" y="0"/>
                </a:lnTo>
                <a:lnTo>
                  <a:pt x="2287907" y="2114550"/>
                </a:lnTo>
                <a:lnTo>
                  <a:pt x="382907" y="2114550"/>
                </a:lnTo>
                <a:lnTo>
                  <a:pt x="306707" y="2114550"/>
                </a:lnTo>
                <a:lnTo>
                  <a:pt x="1907" y="2114550"/>
                </a:lnTo>
                <a:lnTo>
                  <a:pt x="1907" y="1183640"/>
                </a:lnTo>
                <a:lnTo>
                  <a:pt x="0" y="1183640"/>
                </a:lnTo>
                <a:lnTo>
                  <a:pt x="1907" y="1181733"/>
                </a:lnTo>
                <a:lnTo>
                  <a:pt x="1907" y="1181100"/>
                </a:lnTo>
                <a:lnTo>
                  <a:pt x="2540" y="1181100"/>
                </a:lnTo>
                <a:lnTo>
                  <a:pt x="306071" y="877569"/>
                </a:lnTo>
                <a:lnTo>
                  <a:pt x="1" y="571500"/>
                </a:lnTo>
                <a:lnTo>
                  <a:pt x="1907" y="5714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0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25" hasCustomPrompt="1"/>
          </p:nvPr>
        </p:nvSpPr>
        <p:spPr>
          <a:xfrm>
            <a:off x="4038600" y="2014198"/>
            <a:ext cx="2438400" cy="1435969"/>
          </a:xfrm>
          <a:custGeom>
            <a:avLst/>
            <a:gdLst>
              <a:gd name="connsiteX0" fmla="*/ 0 w 2438400"/>
              <a:gd name="connsiteY0" fmla="*/ 0 h 1292372"/>
              <a:gd name="connsiteX1" fmla="*/ 2438400 w 2438400"/>
              <a:gd name="connsiteY1" fmla="*/ 0 h 1292372"/>
              <a:gd name="connsiteX2" fmla="*/ 2438400 w 2438400"/>
              <a:gd name="connsiteY2" fmla="*/ 1292372 h 1292372"/>
              <a:gd name="connsiteX3" fmla="*/ 0 w 2438400"/>
              <a:gd name="connsiteY3" fmla="*/ 1292372 h 129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292372">
                <a:moveTo>
                  <a:pt x="0" y="0"/>
                </a:moveTo>
                <a:lnTo>
                  <a:pt x="2438400" y="0"/>
                </a:lnTo>
                <a:lnTo>
                  <a:pt x="2438400" y="1292372"/>
                </a:lnTo>
                <a:lnTo>
                  <a:pt x="0" y="129237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2014198"/>
            <a:ext cx="1371600" cy="1435969"/>
          </a:xfrm>
          <a:custGeom>
            <a:avLst/>
            <a:gdLst>
              <a:gd name="connsiteX0" fmla="*/ 0 w 1371600"/>
              <a:gd name="connsiteY0" fmla="*/ 0 h 1292372"/>
              <a:gd name="connsiteX1" fmla="*/ 1371600 w 1371600"/>
              <a:gd name="connsiteY1" fmla="*/ 0 h 1292372"/>
              <a:gd name="connsiteX2" fmla="*/ 1371600 w 1371600"/>
              <a:gd name="connsiteY2" fmla="*/ 1292372 h 1292372"/>
              <a:gd name="connsiteX3" fmla="*/ 0 w 1371600"/>
              <a:gd name="connsiteY3" fmla="*/ 1292372 h 129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292372">
                <a:moveTo>
                  <a:pt x="0" y="0"/>
                </a:moveTo>
                <a:lnTo>
                  <a:pt x="1371600" y="0"/>
                </a:lnTo>
                <a:lnTo>
                  <a:pt x="1371600" y="1292372"/>
                </a:lnTo>
                <a:lnTo>
                  <a:pt x="0" y="129237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30" hasCustomPrompt="1"/>
          </p:nvPr>
        </p:nvSpPr>
        <p:spPr>
          <a:xfrm>
            <a:off x="2438403" y="3450167"/>
            <a:ext cx="1600199" cy="1927822"/>
          </a:xfrm>
          <a:custGeom>
            <a:avLst/>
            <a:gdLst>
              <a:gd name="connsiteX0" fmla="*/ 0 w 1600199"/>
              <a:gd name="connsiteY0" fmla="*/ 0 h 1749572"/>
              <a:gd name="connsiteX1" fmla="*/ 1600199 w 1600199"/>
              <a:gd name="connsiteY1" fmla="*/ 0 h 1749572"/>
              <a:gd name="connsiteX2" fmla="*/ 1600199 w 1600199"/>
              <a:gd name="connsiteY2" fmla="*/ 1749572 h 1749572"/>
              <a:gd name="connsiteX3" fmla="*/ 0 w 1600199"/>
              <a:gd name="connsiteY3" fmla="*/ 1749572 h 174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199" h="1749572">
                <a:moveTo>
                  <a:pt x="0" y="0"/>
                </a:moveTo>
                <a:lnTo>
                  <a:pt x="1600199" y="0"/>
                </a:lnTo>
                <a:lnTo>
                  <a:pt x="1600199" y="1749572"/>
                </a:lnTo>
                <a:lnTo>
                  <a:pt x="0" y="174957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31" hasCustomPrompt="1"/>
          </p:nvPr>
        </p:nvSpPr>
        <p:spPr>
          <a:xfrm>
            <a:off x="6477000" y="3450167"/>
            <a:ext cx="2667000" cy="1927822"/>
          </a:xfrm>
          <a:custGeom>
            <a:avLst/>
            <a:gdLst>
              <a:gd name="connsiteX0" fmla="*/ 0 w 2667000"/>
              <a:gd name="connsiteY0" fmla="*/ 0 h 1749572"/>
              <a:gd name="connsiteX1" fmla="*/ 2667000 w 2667000"/>
              <a:gd name="connsiteY1" fmla="*/ 0 h 1749572"/>
              <a:gd name="connsiteX2" fmla="*/ 2667000 w 2667000"/>
              <a:gd name="connsiteY2" fmla="*/ 1749572 h 1749572"/>
              <a:gd name="connsiteX3" fmla="*/ 0 w 2667000"/>
              <a:gd name="connsiteY3" fmla="*/ 1749572 h 174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1749572">
                <a:moveTo>
                  <a:pt x="0" y="0"/>
                </a:moveTo>
                <a:lnTo>
                  <a:pt x="2667000" y="0"/>
                </a:lnTo>
                <a:lnTo>
                  <a:pt x="2667000" y="1749572"/>
                </a:lnTo>
                <a:lnTo>
                  <a:pt x="0" y="174957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63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2922043" y="1872550"/>
            <a:ext cx="1500188" cy="1248833"/>
          </a:xfrm>
          <a:custGeom>
            <a:avLst/>
            <a:gdLst>
              <a:gd name="connsiteX0" fmla="*/ 1125141 w 1125141"/>
              <a:gd name="connsiteY0" fmla="*/ 0 h 1123950"/>
              <a:gd name="connsiteX1" fmla="*/ 1125141 w 1125141"/>
              <a:gd name="connsiteY1" fmla="*/ 1123950 h 1123950"/>
              <a:gd name="connsiteX2" fmla="*/ 0 w 1125141"/>
              <a:gd name="connsiteY2" fmla="*/ 1123950 h 1123950"/>
              <a:gd name="connsiteX3" fmla="*/ 4765 w 1125141"/>
              <a:gd name="connsiteY3" fmla="*/ 1032819 h 1123950"/>
              <a:gd name="connsiteX4" fmla="*/ 15486 w 1125141"/>
              <a:gd name="connsiteY4" fmla="*/ 942879 h 1123950"/>
              <a:gd name="connsiteX5" fmla="*/ 32759 w 1125141"/>
              <a:gd name="connsiteY5" fmla="*/ 853535 h 1123950"/>
              <a:gd name="connsiteX6" fmla="*/ 57180 w 1125141"/>
              <a:gd name="connsiteY6" fmla="*/ 769551 h 1123950"/>
              <a:gd name="connsiteX7" fmla="*/ 88748 w 1125141"/>
              <a:gd name="connsiteY7" fmla="*/ 686759 h 1123950"/>
              <a:gd name="connsiteX8" fmla="*/ 126273 w 1125141"/>
              <a:gd name="connsiteY8" fmla="*/ 608136 h 1123950"/>
              <a:gd name="connsiteX9" fmla="*/ 168563 w 1125141"/>
              <a:gd name="connsiteY9" fmla="*/ 531896 h 1123950"/>
              <a:gd name="connsiteX10" fmla="*/ 217404 w 1125141"/>
              <a:gd name="connsiteY10" fmla="*/ 461016 h 1123950"/>
              <a:gd name="connsiteX11" fmla="*/ 271606 w 1125141"/>
              <a:gd name="connsiteY11" fmla="*/ 393115 h 1123950"/>
              <a:gd name="connsiteX12" fmla="*/ 329978 w 1125141"/>
              <a:gd name="connsiteY12" fmla="*/ 328787 h 1123950"/>
              <a:gd name="connsiteX13" fmla="*/ 393114 w 1125141"/>
              <a:gd name="connsiteY13" fmla="*/ 270415 h 1123950"/>
              <a:gd name="connsiteX14" fmla="*/ 461016 w 1125141"/>
              <a:gd name="connsiteY14" fmla="*/ 216213 h 1123950"/>
              <a:gd name="connsiteX15" fmla="*/ 531896 w 1125141"/>
              <a:gd name="connsiteY15" fmla="*/ 168563 h 1123950"/>
              <a:gd name="connsiteX16" fmla="*/ 608136 w 1125141"/>
              <a:gd name="connsiteY16" fmla="*/ 125082 h 1123950"/>
              <a:gd name="connsiteX17" fmla="*/ 687950 w 1125141"/>
              <a:gd name="connsiteY17" fmla="*/ 87557 h 1123950"/>
              <a:gd name="connsiteX18" fmla="*/ 769551 w 1125141"/>
              <a:gd name="connsiteY18" fmla="*/ 57180 h 1123950"/>
              <a:gd name="connsiteX19" fmla="*/ 854726 w 1125141"/>
              <a:gd name="connsiteY19" fmla="*/ 32759 h 1123950"/>
              <a:gd name="connsiteX20" fmla="*/ 942879 w 1125141"/>
              <a:gd name="connsiteY20" fmla="*/ 14295 h 1123950"/>
              <a:gd name="connsiteX21" fmla="*/ 1032819 w 1125141"/>
              <a:gd name="connsiteY21" fmla="*/ 3574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25141" h="1123950">
                <a:moveTo>
                  <a:pt x="1125141" y="0"/>
                </a:moveTo>
                <a:lnTo>
                  <a:pt x="1125141" y="1123950"/>
                </a:lnTo>
                <a:lnTo>
                  <a:pt x="0" y="1123950"/>
                </a:lnTo>
                <a:lnTo>
                  <a:pt x="4765" y="1032819"/>
                </a:lnTo>
                <a:lnTo>
                  <a:pt x="15486" y="942879"/>
                </a:lnTo>
                <a:lnTo>
                  <a:pt x="32759" y="853535"/>
                </a:lnTo>
                <a:lnTo>
                  <a:pt x="57180" y="769551"/>
                </a:lnTo>
                <a:lnTo>
                  <a:pt x="88748" y="686759"/>
                </a:lnTo>
                <a:lnTo>
                  <a:pt x="126273" y="608136"/>
                </a:lnTo>
                <a:lnTo>
                  <a:pt x="168563" y="531896"/>
                </a:lnTo>
                <a:lnTo>
                  <a:pt x="217404" y="461016"/>
                </a:lnTo>
                <a:lnTo>
                  <a:pt x="271606" y="393115"/>
                </a:lnTo>
                <a:lnTo>
                  <a:pt x="329978" y="328787"/>
                </a:lnTo>
                <a:lnTo>
                  <a:pt x="393114" y="270415"/>
                </a:lnTo>
                <a:lnTo>
                  <a:pt x="461016" y="216213"/>
                </a:lnTo>
                <a:lnTo>
                  <a:pt x="531896" y="168563"/>
                </a:lnTo>
                <a:lnTo>
                  <a:pt x="608136" y="125082"/>
                </a:lnTo>
                <a:lnTo>
                  <a:pt x="687950" y="87557"/>
                </a:lnTo>
                <a:lnTo>
                  <a:pt x="769551" y="57180"/>
                </a:lnTo>
                <a:lnTo>
                  <a:pt x="854726" y="32759"/>
                </a:lnTo>
                <a:lnTo>
                  <a:pt x="942879" y="14295"/>
                </a:lnTo>
                <a:lnTo>
                  <a:pt x="1032819" y="357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327739" y="3315537"/>
            <a:ext cx="2089743" cy="1743298"/>
          </a:xfrm>
          <a:custGeom>
            <a:avLst/>
            <a:gdLst>
              <a:gd name="connsiteX0" fmla="*/ 0 w 1567307"/>
              <a:gd name="connsiteY0" fmla="*/ 0 h 1568968"/>
              <a:gd name="connsiteX1" fmla="*/ 1567307 w 1567307"/>
              <a:gd name="connsiteY1" fmla="*/ 0 h 1568968"/>
              <a:gd name="connsiteX2" fmla="*/ 1567307 w 1567307"/>
              <a:gd name="connsiteY2" fmla="*/ 1568968 h 1568968"/>
              <a:gd name="connsiteX3" fmla="*/ 1440228 w 1567307"/>
              <a:gd name="connsiteY3" fmla="*/ 1562323 h 1568968"/>
              <a:gd name="connsiteX4" fmla="*/ 1314810 w 1567307"/>
              <a:gd name="connsiteY4" fmla="*/ 1547373 h 1568968"/>
              <a:gd name="connsiteX5" fmla="*/ 1190223 w 1567307"/>
              <a:gd name="connsiteY5" fmla="*/ 1523286 h 1568968"/>
              <a:gd name="connsiteX6" fmla="*/ 1073111 w 1567307"/>
              <a:gd name="connsiteY6" fmla="*/ 1489232 h 1568968"/>
              <a:gd name="connsiteX7" fmla="*/ 957660 w 1567307"/>
              <a:gd name="connsiteY7" fmla="*/ 1445211 h 1568968"/>
              <a:gd name="connsiteX8" fmla="*/ 848023 w 1567307"/>
              <a:gd name="connsiteY8" fmla="*/ 1392885 h 1568968"/>
              <a:gd name="connsiteX9" fmla="*/ 741709 w 1567307"/>
              <a:gd name="connsiteY9" fmla="*/ 1333913 h 1568968"/>
              <a:gd name="connsiteX10" fmla="*/ 642870 w 1567307"/>
              <a:gd name="connsiteY10" fmla="*/ 1265806 h 1568968"/>
              <a:gd name="connsiteX11" fmla="*/ 548184 w 1567307"/>
              <a:gd name="connsiteY11" fmla="*/ 1190223 h 1568968"/>
              <a:gd name="connsiteX12" fmla="*/ 458481 w 1567307"/>
              <a:gd name="connsiteY12" fmla="*/ 1108826 h 1568968"/>
              <a:gd name="connsiteX13" fmla="*/ 377084 w 1567307"/>
              <a:gd name="connsiteY13" fmla="*/ 1020784 h 1568968"/>
              <a:gd name="connsiteX14" fmla="*/ 301501 w 1567307"/>
              <a:gd name="connsiteY14" fmla="*/ 926098 h 1568968"/>
              <a:gd name="connsiteX15" fmla="*/ 235055 w 1567307"/>
              <a:gd name="connsiteY15" fmla="*/ 827259 h 1568968"/>
              <a:gd name="connsiteX16" fmla="*/ 174422 w 1567307"/>
              <a:gd name="connsiteY16" fmla="*/ 720945 h 1568968"/>
              <a:gd name="connsiteX17" fmla="*/ 122096 w 1567307"/>
              <a:gd name="connsiteY17" fmla="*/ 609647 h 1568968"/>
              <a:gd name="connsiteX18" fmla="*/ 79736 w 1567307"/>
              <a:gd name="connsiteY18" fmla="*/ 495857 h 1568968"/>
              <a:gd name="connsiteX19" fmla="*/ 45682 w 1567307"/>
              <a:gd name="connsiteY19" fmla="*/ 377084 h 1568968"/>
              <a:gd name="connsiteX20" fmla="*/ 19934 w 1567307"/>
              <a:gd name="connsiteY20" fmla="*/ 254158 h 1568968"/>
              <a:gd name="connsiteX21" fmla="*/ 4984 w 1567307"/>
              <a:gd name="connsiteY21" fmla="*/ 128741 h 156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67307" h="1568968">
                <a:moveTo>
                  <a:pt x="0" y="0"/>
                </a:moveTo>
                <a:lnTo>
                  <a:pt x="1567307" y="0"/>
                </a:lnTo>
                <a:lnTo>
                  <a:pt x="1567307" y="1568968"/>
                </a:lnTo>
                <a:lnTo>
                  <a:pt x="1440228" y="1562323"/>
                </a:lnTo>
                <a:lnTo>
                  <a:pt x="1314810" y="1547373"/>
                </a:lnTo>
                <a:lnTo>
                  <a:pt x="1190223" y="1523286"/>
                </a:lnTo>
                <a:lnTo>
                  <a:pt x="1073111" y="1489232"/>
                </a:lnTo>
                <a:lnTo>
                  <a:pt x="957660" y="1445211"/>
                </a:lnTo>
                <a:lnTo>
                  <a:pt x="848023" y="1392885"/>
                </a:lnTo>
                <a:lnTo>
                  <a:pt x="741709" y="1333913"/>
                </a:lnTo>
                <a:lnTo>
                  <a:pt x="642870" y="1265806"/>
                </a:lnTo>
                <a:lnTo>
                  <a:pt x="548184" y="1190223"/>
                </a:lnTo>
                <a:lnTo>
                  <a:pt x="458481" y="1108826"/>
                </a:lnTo>
                <a:lnTo>
                  <a:pt x="377084" y="1020784"/>
                </a:lnTo>
                <a:lnTo>
                  <a:pt x="301501" y="926098"/>
                </a:lnTo>
                <a:lnTo>
                  <a:pt x="235055" y="827259"/>
                </a:lnTo>
                <a:lnTo>
                  <a:pt x="174422" y="720945"/>
                </a:lnTo>
                <a:lnTo>
                  <a:pt x="122096" y="609647"/>
                </a:lnTo>
                <a:lnTo>
                  <a:pt x="79736" y="495857"/>
                </a:lnTo>
                <a:lnTo>
                  <a:pt x="45682" y="377084"/>
                </a:lnTo>
                <a:lnTo>
                  <a:pt x="19934" y="254158"/>
                </a:lnTo>
                <a:lnTo>
                  <a:pt x="4984" y="12874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 hasCustomPrompt="1"/>
          </p:nvPr>
        </p:nvSpPr>
        <p:spPr>
          <a:xfrm>
            <a:off x="4542026" y="3315535"/>
            <a:ext cx="1500188" cy="1248833"/>
          </a:xfrm>
          <a:custGeom>
            <a:avLst/>
            <a:gdLst>
              <a:gd name="connsiteX0" fmla="*/ 0 w 1125141"/>
              <a:gd name="connsiteY0" fmla="*/ 0 h 1123950"/>
              <a:gd name="connsiteX1" fmla="*/ 1125141 w 1125141"/>
              <a:gd name="connsiteY1" fmla="*/ 0 h 1123950"/>
              <a:gd name="connsiteX2" fmla="*/ 1120376 w 1125141"/>
              <a:gd name="connsiteY2" fmla="*/ 91131 h 1123950"/>
              <a:gd name="connsiteX3" fmla="*/ 1109655 w 1125141"/>
              <a:gd name="connsiteY3" fmla="*/ 181071 h 1123950"/>
              <a:gd name="connsiteX4" fmla="*/ 1092382 w 1125141"/>
              <a:gd name="connsiteY4" fmla="*/ 270415 h 1123950"/>
              <a:gd name="connsiteX5" fmla="*/ 1067961 w 1125141"/>
              <a:gd name="connsiteY5" fmla="*/ 354399 h 1123950"/>
              <a:gd name="connsiteX6" fmla="*/ 1036393 w 1125141"/>
              <a:gd name="connsiteY6" fmla="*/ 437191 h 1123950"/>
              <a:gd name="connsiteX7" fmla="*/ 998868 w 1125141"/>
              <a:gd name="connsiteY7" fmla="*/ 515814 h 1123950"/>
              <a:gd name="connsiteX8" fmla="*/ 956579 w 1125141"/>
              <a:gd name="connsiteY8" fmla="*/ 592054 h 1123950"/>
              <a:gd name="connsiteX9" fmla="*/ 907737 w 1125141"/>
              <a:gd name="connsiteY9" fmla="*/ 662934 h 1123950"/>
              <a:gd name="connsiteX10" fmla="*/ 853535 w 1125141"/>
              <a:gd name="connsiteY10" fmla="*/ 730836 h 1123950"/>
              <a:gd name="connsiteX11" fmla="*/ 795163 w 1125141"/>
              <a:gd name="connsiteY11" fmla="*/ 795164 h 1123950"/>
              <a:gd name="connsiteX12" fmla="*/ 732027 w 1125141"/>
              <a:gd name="connsiteY12" fmla="*/ 853535 h 1123950"/>
              <a:gd name="connsiteX13" fmla="*/ 664125 w 1125141"/>
              <a:gd name="connsiteY13" fmla="*/ 907737 h 1123950"/>
              <a:gd name="connsiteX14" fmla="*/ 593245 w 1125141"/>
              <a:gd name="connsiteY14" fmla="*/ 955387 h 1123950"/>
              <a:gd name="connsiteX15" fmla="*/ 517005 w 1125141"/>
              <a:gd name="connsiteY15" fmla="*/ 998868 h 1123950"/>
              <a:gd name="connsiteX16" fmla="*/ 437191 w 1125141"/>
              <a:gd name="connsiteY16" fmla="*/ 1036393 h 1123950"/>
              <a:gd name="connsiteX17" fmla="*/ 355590 w 1125141"/>
              <a:gd name="connsiteY17" fmla="*/ 1066770 h 1123950"/>
              <a:gd name="connsiteX18" fmla="*/ 270415 w 1125141"/>
              <a:gd name="connsiteY18" fmla="*/ 1091191 h 1123950"/>
              <a:gd name="connsiteX19" fmla="*/ 182262 w 1125141"/>
              <a:gd name="connsiteY19" fmla="*/ 1109655 h 1123950"/>
              <a:gd name="connsiteX20" fmla="*/ 92322 w 1125141"/>
              <a:gd name="connsiteY20" fmla="*/ 1120376 h 1123950"/>
              <a:gd name="connsiteX21" fmla="*/ 0 w 1125141"/>
              <a:gd name="connsiteY21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25141" h="1123950">
                <a:moveTo>
                  <a:pt x="0" y="0"/>
                </a:moveTo>
                <a:lnTo>
                  <a:pt x="1125141" y="0"/>
                </a:lnTo>
                <a:lnTo>
                  <a:pt x="1120376" y="91131"/>
                </a:lnTo>
                <a:lnTo>
                  <a:pt x="1109655" y="181071"/>
                </a:lnTo>
                <a:lnTo>
                  <a:pt x="1092382" y="270415"/>
                </a:lnTo>
                <a:lnTo>
                  <a:pt x="1067961" y="354399"/>
                </a:lnTo>
                <a:lnTo>
                  <a:pt x="1036393" y="437191"/>
                </a:lnTo>
                <a:lnTo>
                  <a:pt x="998868" y="515814"/>
                </a:lnTo>
                <a:lnTo>
                  <a:pt x="956579" y="592054"/>
                </a:lnTo>
                <a:lnTo>
                  <a:pt x="907737" y="662934"/>
                </a:lnTo>
                <a:lnTo>
                  <a:pt x="853535" y="730836"/>
                </a:lnTo>
                <a:lnTo>
                  <a:pt x="795163" y="795164"/>
                </a:lnTo>
                <a:lnTo>
                  <a:pt x="732027" y="853535"/>
                </a:lnTo>
                <a:lnTo>
                  <a:pt x="664125" y="907737"/>
                </a:lnTo>
                <a:lnTo>
                  <a:pt x="593245" y="955387"/>
                </a:lnTo>
                <a:lnTo>
                  <a:pt x="517005" y="998868"/>
                </a:lnTo>
                <a:lnTo>
                  <a:pt x="437191" y="1036393"/>
                </a:lnTo>
                <a:lnTo>
                  <a:pt x="355590" y="1066770"/>
                </a:lnTo>
                <a:lnTo>
                  <a:pt x="270415" y="1091191"/>
                </a:lnTo>
                <a:lnTo>
                  <a:pt x="182262" y="1109655"/>
                </a:lnTo>
                <a:lnTo>
                  <a:pt x="92322" y="1120376"/>
                </a:lnTo>
                <a:lnTo>
                  <a:pt x="0" y="11239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"/>
            <a:ext cx="9144000" cy="5714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196167"/>
          </a:xfrm>
          <a:custGeom>
            <a:avLst/>
            <a:gdLst>
              <a:gd name="connsiteX0" fmla="*/ 9144000 w 9144000"/>
              <a:gd name="connsiteY0" fmla="*/ 0 h 2038350"/>
              <a:gd name="connsiteX1" fmla="*/ 0 w 9144000"/>
              <a:gd name="connsiteY1" fmla="*/ 0 h 2038350"/>
              <a:gd name="connsiteX2" fmla="*/ 0 w 9144000"/>
              <a:gd name="connsiteY2" fmla="*/ 2038350 h 2038350"/>
              <a:gd name="connsiteX3" fmla="*/ 9144000 w 91440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038350">
                <a:moveTo>
                  <a:pt x="9144000" y="0"/>
                </a:moveTo>
                <a:lnTo>
                  <a:pt x="0" y="0"/>
                </a:lnTo>
                <a:lnTo>
                  <a:pt x="0" y="2038350"/>
                </a:lnTo>
                <a:lnTo>
                  <a:pt x="9144000" y="20383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4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572000" y="2850153"/>
            <a:ext cx="4572000" cy="2864847"/>
          </a:xfrm>
          <a:custGeom>
            <a:avLst/>
            <a:gdLst>
              <a:gd name="connsiteX0" fmla="*/ 4572000 w 4572000"/>
              <a:gd name="connsiteY0" fmla="*/ 0 h 2578362"/>
              <a:gd name="connsiteX1" fmla="*/ 0 w 4572000"/>
              <a:gd name="connsiteY1" fmla="*/ 0 h 2578362"/>
              <a:gd name="connsiteX2" fmla="*/ 0 w 4572000"/>
              <a:gd name="connsiteY2" fmla="*/ 2578362 h 2578362"/>
              <a:gd name="connsiteX3" fmla="*/ 4572000 w 4572000"/>
              <a:gd name="connsiteY3" fmla="*/ 2578362 h 25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8362">
                <a:moveTo>
                  <a:pt x="4572000" y="0"/>
                </a:moveTo>
                <a:lnTo>
                  <a:pt x="0" y="0"/>
                </a:lnTo>
                <a:lnTo>
                  <a:pt x="0" y="2578362"/>
                </a:lnTo>
                <a:lnTo>
                  <a:pt x="4572000" y="257836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0" y="0"/>
            <a:ext cx="4572000" cy="2864847"/>
          </a:xfrm>
          <a:custGeom>
            <a:avLst/>
            <a:gdLst>
              <a:gd name="connsiteX0" fmla="*/ 4572000 w 4572000"/>
              <a:gd name="connsiteY0" fmla="*/ 0 h 2578362"/>
              <a:gd name="connsiteX1" fmla="*/ 0 w 4572000"/>
              <a:gd name="connsiteY1" fmla="*/ 0 h 2578362"/>
              <a:gd name="connsiteX2" fmla="*/ 0 w 4572000"/>
              <a:gd name="connsiteY2" fmla="*/ 2578362 h 2578362"/>
              <a:gd name="connsiteX3" fmla="*/ 4572000 w 4572000"/>
              <a:gd name="connsiteY3" fmla="*/ 2578362 h 25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8362">
                <a:moveTo>
                  <a:pt x="4572000" y="0"/>
                </a:moveTo>
                <a:lnTo>
                  <a:pt x="0" y="0"/>
                </a:lnTo>
                <a:lnTo>
                  <a:pt x="0" y="2578362"/>
                </a:lnTo>
                <a:lnTo>
                  <a:pt x="4572000" y="257836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96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715000"/>
          </a:xfrm>
          <a:custGeom>
            <a:avLst/>
            <a:gdLst>
              <a:gd name="connsiteX0" fmla="*/ 9144000 w 9144000"/>
              <a:gd name="connsiteY0" fmla="*/ 0 h 2038350"/>
              <a:gd name="connsiteX1" fmla="*/ 0 w 9144000"/>
              <a:gd name="connsiteY1" fmla="*/ 0 h 2038350"/>
              <a:gd name="connsiteX2" fmla="*/ 0 w 9144000"/>
              <a:gd name="connsiteY2" fmla="*/ 2038350 h 2038350"/>
              <a:gd name="connsiteX3" fmla="*/ 9144000 w 91440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038350">
                <a:moveTo>
                  <a:pt x="9144000" y="0"/>
                </a:moveTo>
                <a:lnTo>
                  <a:pt x="0" y="0"/>
                </a:lnTo>
                <a:lnTo>
                  <a:pt x="0" y="2038350"/>
                </a:lnTo>
                <a:lnTo>
                  <a:pt x="9144000" y="20383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7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22499" y="3885113"/>
            <a:ext cx="3520271" cy="1173720"/>
          </a:xfrm>
          <a:custGeom>
            <a:avLst/>
            <a:gdLst>
              <a:gd name="connsiteX0" fmla="*/ 2640203 w 2640203"/>
              <a:gd name="connsiteY0" fmla="*/ 0 h 1056348"/>
              <a:gd name="connsiteX1" fmla="*/ 0 w 2640203"/>
              <a:gd name="connsiteY1" fmla="*/ 0 h 1056348"/>
              <a:gd name="connsiteX2" fmla="*/ 0 w 2640203"/>
              <a:gd name="connsiteY2" fmla="*/ 1056348 h 1056348"/>
              <a:gd name="connsiteX3" fmla="*/ 2640203 w 2640203"/>
              <a:gd name="connsiteY3" fmla="*/ 1056348 h 105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0203" h="1056348">
                <a:moveTo>
                  <a:pt x="2640203" y="0"/>
                </a:moveTo>
                <a:lnTo>
                  <a:pt x="0" y="0"/>
                </a:lnTo>
                <a:lnTo>
                  <a:pt x="0" y="1056348"/>
                </a:lnTo>
                <a:lnTo>
                  <a:pt x="2640203" y="1056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 hasCustomPrompt="1"/>
          </p:nvPr>
        </p:nvSpPr>
        <p:spPr>
          <a:xfrm>
            <a:off x="1846017" y="2853623"/>
            <a:ext cx="5451968" cy="1002954"/>
          </a:xfrm>
          <a:custGeom>
            <a:avLst/>
            <a:gdLst>
              <a:gd name="connsiteX0" fmla="*/ 5451968 w 5451968"/>
              <a:gd name="connsiteY0" fmla="*/ 0 h 902659"/>
              <a:gd name="connsiteX1" fmla="*/ 0 w 5451968"/>
              <a:gd name="connsiteY1" fmla="*/ 0 h 902659"/>
              <a:gd name="connsiteX2" fmla="*/ 0 w 5451968"/>
              <a:gd name="connsiteY2" fmla="*/ 902659 h 902659"/>
              <a:gd name="connsiteX3" fmla="*/ 5451968 w 5451968"/>
              <a:gd name="connsiteY3" fmla="*/ 902659 h 9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1968" h="902659">
                <a:moveTo>
                  <a:pt x="5451968" y="0"/>
                </a:moveTo>
                <a:lnTo>
                  <a:pt x="0" y="0"/>
                </a:lnTo>
                <a:lnTo>
                  <a:pt x="0" y="902659"/>
                </a:lnTo>
                <a:lnTo>
                  <a:pt x="5451968" y="90265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542769" y="1643246"/>
            <a:ext cx="3578736" cy="1173720"/>
          </a:xfrm>
          <a:custGeom>
            <a:avLst/>
            <a:gdLst>
              <a:gd name="connsiteX0" fmla="*/ 2684052 w 2684052"/>
              <a:gd name="connsiteY0" fmla="*/ 0 h 1056348"/>
              <a:gd name="connsiteX1" fmla="*/ 0 w 2684052"/>
              <a:gd name="connsiteY1" fmla="*/ 0 h 1056348"/>
              <a:gd name="connsiteX2" fmla="*/ 0 w 2684052"/>
              <a:gd name="connsiteY2" fmla="*/ 1056348 h 1056348"/>
              <a:gd name="connsiteX3" fmla="*/ 2684052 w 2684052"/>
              <a:gd name="connsiteY3" fmla="*/ 1056348 h 105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052" h="1056348">
                <a:moveTo>
                  <a:pt x="2684052" y="0"/>
                </a:moveTo>
                <a:lnTo>
                  <a:pt x="0" y="0"/>
                </a:lnTo>
                <a:lnTo>
                  <a:pt x="0" y="1056348"/>
                </a:lnTo>
                <a:lnTo>
                  <a:pt x="2684052" y="1056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5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-1" y="1587501"/>
            <a:ext cx="4550737" cy="2198436"/>
          </a:xfrm>
          <a:custGeom>
            <a:avLst/>
            <a:gdLst>
              <a:gd name="connsiteX0" fmla="*/ 2254105 w 4550737"/>
              <a:gd name="connsiteY0" fmla="*/ 0 h 1407160"/>
              <a:gd name="connsiteX1" fmla="*/ 824731 w 4550737"/>
              <a:gd name="connsiteY1" fmla="*/ 0 h 1407160"/>
              <a:gd name="connsiteX2" fmla="*/ 824731 w 4550737"/>
              <a:gd name="connsiteY2" fmla="*/ 3833 h 1407160"/>
              <a:gd name="connsiteX3" fmla="*/ 0 w 4550737"/>
              <a:gd name="connsiteY3" fmla="*/ 3833 h 1407160"/>
              <a:gd name="connsiteX4" fmla="*/ 0 w 4550737"/>
              <a:gd name="connsiteY4" fmla="*/ 255016 h 1407160"/>
              <a:gd name="connsiteX5" fmla="*/ 0 w 4550737"/>
              <a:gd name="connsiteY5" fmla="*/ 1155977 h 1407160"/>
              <a:gd name="connsiteX6" fmla="*/ 0 w 4550737"/>
              <a:gd name="connsiteY6" fmla="*/ 1407160 h 1407160"/>
              <a:gd name="connsiteX7" fmla="*/ 2237687 w 4550737"/>
              <a:gd name="connsiteY7" fmla="*/ 1407160 h 1407160"/>
              <a:gd name="connsiteX8" fmla="*/ 2237687 w 4550737"/>
              <a:gd name="connsiteY8" fmla="*/ 1403327 h 1407160"/>
              <a:gd name="connsiteX9" fmla="*/ 2254105 w 4550737"/>
              <a:gd name="connsiteY9" fmla="*/ 1403327 h 1407160"/>
              <a:gd name="connsiteX10" fmla="*/ 2254105 w 4550737"/>
              <a:gd name="connsiteY10" fmla="*/ 1152144 h 1407160"/>
              <a:gd name="connsiteX11" fmla="*/ 2254105 w 4550737"/>
              <a:gd name="connsiteY11" fmla="*/ 251183 h 1407160"/>
              <a:gd name="connsiteX12" fmla="*/ 4550737 w 4550737"/>
              <a:gd name="connsiteY12" fmla="*/ 0 h 1407160"/>
              <a:gd name="connsiteX13" fmla="*/ 3121363 w 4550737"/>
              <a:gd name="connsiteY13" fmla="*/ 0 h 1407160"/>
              <a:gd name="connsiteX14" fmla="*/ 3121363 w 4550737"/>
              <a:gd name="connsiteY14" fmla="*/ 3833 h 1407160"/>
              <a:gd name="connsiteX15" fmla="*/ 2296632 w 4550737"/>
              <a:gd name="connsiteY15" fmla="*/ 3833 h 1407160"/>
              <a:gd name="connsiteX16" fmla="*/ 2296632 w 4550737"/>
              <a:gd name="connsiteY16" fmla="*/ 255016 h 1407160"/>
              <a:gd name="connsiteX17" fmla="*/ 2296632 w 4550737"/>
              <a:gd name="connsiteY17" fmla="*/ 1155977 h 1407160"/>
              <a:gd name="connsiteX18" fmla="*/ 2296632 w 4550737"/>
              <a:gd name="connsiteY18" fmla="*/ 1407160 h 1407160"/>
              <a:gd name="connsiteX19" fmla="*/ 4534319 w 4550737"/>
              <a:gd name="connsiteY19" fmla="*/ 1407160 h 1407160"/>
              <a:gd name="connsiteX20" fmla="*/ 4534319 w 4550737"/>
              <a:gd name="connsiteY20" fmla="*/ 1403327 h 1407160"/>
              <a:gd name="connsiteX21" fmla="*/ 4550737 w 4550737"/>
              <a:gd name="connsiteY21" fmla="*/ 1403327 h 1407160"/>
              <a:gd name="connsiteX22" fmla="*/ 4550737 w 4550737"/>
              <a:gd name="connsiteY22" fmla="*/ 1152144 h 1407160"/>
              <a:gd name="connsiteX23" fmla="*/ 4550737 w 4550737"/>
              <a:gd name="connsiteY23" fmla="*/ 251183 h 140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0737" h="1407160">
                <a:moveTo>
                  <a:pt x="2254105" y="0"/>
                </a:moveTo>
                <a:lnTo>
                  <a:pt x="824731" y="0"/>
                </a:lnTo>
                <a:lnTo>
                  <a:pt x="824731" y="3833"/>
                </a:lnTo>
                <a:lnTo>
                  <a:pt x="0" y="3833"/>
                </a:lnTo>
                <a:lnTo>
                  <a:pt x="0" y="255016"/>
                </a:lnTo>
                <a:lnTo>
                  <a:pt x="0" y="1155977"/>
                </a:lnTo>
                <a:lnTo>
                  <a:pt x="0" y="1407160"/>
                </a:lnTo>
                <a:lnTo>
                  <a:pt x="2237687" y="1407160"/>
                </a:lnTo>
                <a:lnTo>
                  <a:pt x="2237687" y="1403327"/>
                </a:lnTo>
                <a:lnTo>
                  <a:pt x="2254105" y="1403327"/>
                </a:lnTo>
                <a:lnTo>
                  <a:pt x="2254105" y="1152144"/>
                </a:lnTo>
                <a:lnTo>
                  <a:pt x="2254105" y="251183"/>
                </a:lnTo>
                <a:close/>
                <a:moveTo>
                  <a:pt x="4550737" y="0"/>
                </a:moveTo>
                <a:lnTo>
                  <a:pt x="3121363" y="0"/>
                </a:lnTo>
                <a:lnTo>
                  <a:pt x="3121363" y="3833"/>
                </a:lnTo>
                <a:lnTo>
                  <a:pt x="2296632" y="3833"/>
                </a:lnTo>
                <a:lnTo>
                  <a:pt x="2296632" y="255016"/>
                </a:lnTo>
                <a:lnTo>
                  <a:pt x="2296632" y="1155977"/>
                </a:lnTo>
                <a:lnTo>
                  <a:pt x="2296632" y="1407160"/>
                </a:lnTo>
                <a:lnTo>
                  <a:pt x="4534319" y="1407160"/>
                </a:lnTo>
                <a:lnTo>
                  <a:pt x="4534319" y="1403327"/>
                </a:lnTo>
                <a:lnTo>
                  <a:pt x="4550737" y="1403327"/>
                </a:lnTo>
                <a:lnTo>
                  <a:pt x="4550737" y="1152144"/>
                </a:lnTo>
                <a:lnTo>
                  <a:pt x="4550737" y="25118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23" hasCustomPrompt="1"/>
          </p:nvPr>
        </p:nvSpPr>
        <p:spPr>
          <a:xfrm>
            <a:off x="4593262" y="1587501"/>
            <a:ext cx="4550737" cy="2198436"/>
          </a:xfrm>
          <a:custGeom>
            <a:avLst/>
            <a:gdLst>
              <a:gd name="connsiteX0" fmla="*/ 2254105 w 4550737"/>
              <a:gd name="connsiteY0" fmla="*/ 0 h 1407160"/>
              <a:gd name="connsiteX1" fmla="*/ 824731 w 4550737"/>
              <a:gd name="connsiteY1" fmla="*/ 0 h 1407160"/>
              <a:gd name="connsiteX2" fmla="*/ 824731 w 4550737"/>
              <a:gd name="connsiteY2" fmla="*/ 3833 h 1407160"/>
              <a:gd name="connsiteX3" fmla="*/ 0 w 4550737"/>
              <a:gd name="connsiteY3" fmla="*/ 3833 h 1407160"/>
              <a:gd name="connsiteX4" fmla="*/ 0 w 4550737"/>
              <a:gd name="connsiteY4" fmla="*/ 255016 h 1407160"/>
              <a:gd name="connsiteX5" fmla="*/ 0 w 4550737"/>
              <a:gd name="connsiteY5" fmla="*/ 1155977 h 1407160"/>
              <a:gd name="connsiteX6" fmla="*/ 0 w 4550737"/>
              <a:gd name="connsiteY6" fmla="*/ 1407160 h 1407160"/>
              <a:gd name="connsiteX7" fmla="*/ 2237687 w 4550737"/>
              <a:gd name="connsiteY7" fmla="*/ 1407160 h 1407160"/>
              <a:gd name="connsiteX8" fmla="*/ 2237687 w 4550737"/>
              <a:gd name="connsiteY8" fmla="*/ 1403327 h 1407160"/>
              <a:gd name="connsiteX9" fmla="*/ 2254105 w 4550737"/>
              <a:gd name="connsiteY9" fmla="*/ 1403327 h 1407160"/>
              <a:gd name="connsiteX10" fmla="*/ 2254105 w 4550737"/>
              <a:gd name="connsiteY10" fmla="*/ 1152144 h 1407160"/>
              <a:gd name="connsiteX11" fmla="*/ 2254105 w 4550737"/>
              <a:gd name="connsiteY11" fmla="*/ 251183 h 1407160"/>
              <a:gd name="connsiteX12" fmla="*/ 4550737 w 4550737"/>
              <a:gd name="connsiteY12" fmla="*/ 0 h 1407160"/>
              <a:gd name="connsiteX13" fmla="*/ 3121363 w 4550737"/>
              <a:gd name="connsiteY13" fmla="*/ 0 h 1407160"/>
              <a:gd name="connsiteX14" fmla="*/ 3121363 w 4550737"/>
              <a:gd name="connsiteY14" fmla="*/ 3833 h 1407160"/>
              <a:gd name="connsiteX15" fmla="*/ 2296632 w 4550737"/>
              <a:gd name="connsiteY15" fmla="*/ 3833 h 1407160"/>
              <a:gd name="connsiteX16" fmla="*/ 2296632 w 4550737"/>
              <a:gd name="connsiteY16" fmla="*/ 255016 h 1407160"/>
              <a:gd name="connsiteX17" fmla="*/ 2296632 w 4550737"/>
              <a:gd name="connsiteY17" fmla="*/ 1155977 h 1407160"/>
              <a:gd name="connsiteX18" fmla="*/ 2296632 w 4550737"/>
              <a:gd name="connsiteY18" fmla="*/ 1407160 h 1407160"/>
              <a:gd name="connsiteX19" fmla="*/ 4534319 w 4550737"/>
              <a:gd name="connsiteY19" fmla="*/ 1407160 h 1407160"/>
              <a:gd name="connsiteX20" fmla="*/ 4534319 w 4550737"/>
              <a:gd name="connsiteY20" fmla="*/ 1403327 h 1407160"/>
              <a:gd name="connsiteX21" fmla="*/ 4550737 w 4550737"/>
              <a:gd name="connsiteY21" fmla="*/ 1403327 h 1407160"/>
              <a:gd name="connsiteX22" fmla="*/ 4550737 w 4550737"/>
              <a:gd name="connsiteY22" fmla="*/ 1152144 h 1407160"/>
              <a:gd name="connsiteX23" fmla="*/ 4550737 w 4550737"/>
              <a:gd name="connsiteY23" fmla="*/ 251183 h 140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0737" h="1407160">
                <a:moveTo>
                  <a:pt x="2254105" y="0"/>
                </a:moveTo>
                <a:lnTo>
                  <a:pt x="824731" y="0"/>
                </a:lnTo>
                <a:lnTo>
                  <a:pt x="824731" y="3833"/>
                </a:lnTo>
                <a:lnTo>
                  <a:pt x="0" y="3833"/>
                </a:lnTo>
                <a:lnTo>
                  <a:pt x="0" y="255016"/>
                </a:lnTo>
                <a:lnTo>
                  <a:pt x="0" y="1155977"/>
                </a:lnTo>
                <a:lnTo>
                  <a:pt x="0" y="1407160"/>
                </a:lnTo>
                <a:lnTo>
                  <a:pt x="2237687" y="1407160"/>
                </a:lnTo>
                <a:lnTo>
                  <a:pt x="2237687" y="1403327"/>
                </a:lnTo>
                <a:lnTo>
                  <a:pt x="2254105" y="1403327"/>
                </a:lnTo>
                <a:lnTo>
                  <a:pt x="2254105" y="1152144"/>
                </a:lnTo>
                <a:lnTo>
                  <a:pt x="2254105" y="251183"/>
                </a:lnTo>
                <a:close/>
                <a:moveTo>
                  <a:pt x="4550737" y="0"/>
                </a:moveTo>
                <a:lnTo>
                  <a:pt x="3121363" y="0"/>
                </a:lnTo>
                <a:lnTo>
                  <a:pt x="3121363" y="3833"/>
                </a:lnTo>
                <a:lnTo>
                  <a:pt x="2296632" y="3833"/>
                </a:lnTo>
                <a:lnTo>
                  <a:pt x="2296632" y="255016"/>
                </a:lnTo>
                <a:lnTo>
                  <a:pt x="2296632" y="1155977"/>
                </a:lnTo>
                <a:lnTo>
                  <a:pt x="2296632" y="1407160"/>
                </a:lnTo>
                <a:lnTo>
                  <a:pt x="4534319" y="1407160"/>
                </a:lnTo>
                <a:lnTo>
                  <a:pt x="4534319" y="1403327"/>
                </a:lnTo>
                <a:lnTo>
                  <a:pt x="4550737" y="1403327"/>
                </a:lnTo>
                <a:lnTo>
                  <a:pt x="4550737" y="1152144"/>
                </a:lnTo>
                <a:lnTo>
                  <a:pt x="4550737" y="25118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bg1"/>
            </a:solidFill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-1" y="1587502"/>
            <a:ext cx="2984869" cy="2198437"/>
          </a:xfrm>
          <a:custGeom>
            <a:avLst/>
            <a:gdLst>
              <a:gd name="connsiteX0" fmla="*/ 1478488 w 2984869"/>
              <a:gd name="connsiteY0" fmla="*/ 0 h 1447800"/>
              <a:gd name="connsiteX1" fmla="*/ 540949 w 2984869"/>
              <a:gd name="connsiteY1" fmla="*/ 0 h 1447800"/>
              <a:gd name="connsiteX2" fmla="*/ 540949 w 2984869"/>
              <a:gd name="connsiteY2" fmla="*/ 3944 h 1447800"/>
              <a:gd name="connsiteX3" fmla="*/ 0 w 2984869"/>
              <a:gd name="connsiteY3" fmla="*/ 3944 h 1447800"/>
              <a:gd name="connsiteX4" fmla="*/ 0 w 2984869"/>
              <a:gd name="connsiteY4" fmla="*/ 262381 h 1447800"/>
              <a:gd name="connsiteX5" fmla="*/ 0 w 2984869"/>
              <a:gd name="connsiteY5" fmla="*/ 1189363 h 1447800"/>
              <a:gd name="connsiteX6" fmla="*/ 0 w 2984869"/>
              <a:gd name="connsiteY6" fmla="*/ 1447800 h 1447800"/>
              <a:gd name="connsiteX7" fmla="*/ 1467719 w 2984869"/>
              <a:gd name="connsiteY7" fmla="*/ 1447800 h 1447800"/>
              <a:gd name="connsiteX8" fmla="*/ 1467719 w 2984869"/>
              <a:gd name="connsiteY8" fmla="*/ 1443856 h 1447800"/>
              <a:gd name="connsiteX9" fmla="*/ 1478488 w 2984869"/>
              <a:gd name="connsiteY9" fmla="*/ 1443856 h 1447800"/>
              <a:gd name="connsiteX10" fmla="*/ 1478488 w 2984869"/>
              <a:gd name="connsiteY10" fmla="*/ 1185419 h 1447800"/>
              <a:gd name="connsiteX11" fmla="*/ 1478488 w 2984869"/>
              <a:gd name="connsiteY11" fmla="*/ 258437 h 1447800"/>
              <a:gd name="connsiteX12" fmla="*/ 2984869 w 2984869"/>
              <a:gd name="connsiteY12" fmla="*/ 0 h 1447800"/>
              <a:gd name="connsiteX13" fmla="*/ 2047330 w 2984869"/>
              <a:gd name="connsiteY13" fmla="*/ 0 h 1447800"/>
              <a:gd name="connsiteX14" fmla="*/ 2047330 w 2984869"/>
              <a:gd name="connsiteY14" fmla="*/ 3944 h 1447800"/>
              <a:gd name="connsiteX15" fmla="*/ 1506381 w 2984869"/>
              <a:gd name="connsiteY15" fmla="*/ 3944 h 1447800"/>
              <a:gd name="connsiteX16" fmla="*/ 1506381 w 2984869"/>
              <a:gd name="connsiteY16" fmla="*/ 262381 h 1447800"/>
              <a:gd name="connsiteX17" fmla="*/ 1506381 w 2984869"/>
              <a:gd name="connsiteY17" fmla="*/ 1189363 h 1447800"/>
              <a:gd name="connsiteX18" fmla="*/ 1506381 w 2984869"/>
              <a:gd name="connsiteY18" fmla="*/ 1447800 h 1447800"/>
              <a:gd name="connsiteX19" fmla="*/ 2974100 w 2984869"/>
              <a:gd name="connsiteY19" fmla="*/ 1447800 h 1447800"/>
              <a:gd name="connsiteX20" fmla="*/ 2974100 w 2984869"/>
              <a:gd name="connsiteY20" fmla="*/ 1443856 h 1447800"/>
              <a:gd name="connsiteX21" fmla="*/ 2984869 w 2984869"/>
              <a:gd name="connsiteY21" fmla="*/ 1443856 h 1447800"/>
              <a:gd name="connsiteX22" fmla="*/ 2984869 w 2984869"/>
              <a:gd name="connsiteY22" fmla="*/ 1185419 h 1447800"/>
              <a:gd name="connsiteX23" fmla="*/ 2984869 w 2984869"/>
              <a:gd name="connsiteY23" fmla="*/ 258437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447800">
                <a:moveTo>
                  <a:pt x="1478488" y="0"/>
                </a:moveTo>
                <a:lnTo>
                  <a:pt x="540949" y="0"/>
                </a:lnTo>
                <a:lnTo>
                  <a:pt x="540949" y="3944"/>
                </a:lnTo>
                <a:lnTo>
                  <a:pt x="0" y="3944"/>
                </a:lnTo>
                <a:lnTo>
                  <a:pt x="0" y="262381"/>
                </a:lnTo>
                <a:lnTo>
                  <a:pt x="0" y="1189363"/>
                </a:lnTo>
                <a:lnTo>
                  <a:pt x="0" y="1447800"/>
                </a:lnTo>
                <a:lnTo>
                  <a:pt x="1467719" y="1447800"/>
                </a:lnTo>
                <a:lnTo>
                  <a:pt x="1467719" y="1443856"/>
                </a:lnTo>
                <a:lnTo>
                  <a:pt x="1478488" y="1443856"/>
                </a:lnTo>
                <a:lnTo>
                  <a:pt x="1478488" y="1185419"/>
                </a:lnTo>
                <a:lnTo>
                  <a:pt x="1478488" y="258437"/>
                </a:lnTo>
                <a:close/>
                <a:moveTo>
                  <a:pt x="2984869" y="0"/>
                </a:moveTo>
                <a:lnTo>
                  <a:pt x="2047330" y="0"/>
                </a:lnTo>
                <a:lnTo>
                  <a:pt x="2047330" y="3944"/>
                </a:lnTo>
                <a:lnTo>
                  <a:pt x="1506381" y="3944"/>
                </a:lnTo>
                <a:lnTo>
                  <a:pt x="1506381" y="262381"/>
                </a:lnTo>
                <a:lnTo>
                  <a:pt x="1506381" y="1189363"/>
                </a:lnTo>
                <a:lnTo>
                  <a:pt x="1506381" y="1447800"/>
                </a:lnTo>
                <a:lnTo>
                  <a:pt x="2974100" y="1447800"/>
                </a:lnTo>
                <a:lnTo>
                  <a:pt x="2974100" y="1443856"/>
                </a:lnTo>
                <a:lnTo>
                  <a:pt x="2984869" y="1443856"/>
                </a:lnTo>
                <a:lnTo>
                  <a:pt x="2984869" y="1185419"/>
                </a:lnTo>
                <a:lnTo>
                  <a:pt x="2984869" y="2584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3079564" y="1587502"/>
            <a:ext cx="2984869" cy="2198437"/>
          </a:xfrm>
          <a:custGeom>
            <a:avLst/>
            <a:gdLst>
              <a:gd name="connsiteX0" fmla="*/ 1478488 w 2984869"/>
              <a:gd name="connsiteY0" fmla="*/ 0 h 1447800"/>
              <a:gd name="connsiteX1" fmla="*/ 540949 w 2984869"/>
              <a:gd name="connsiteY1" fmla="*/ 0 h 1447800"/>
              <a:gd name="connsiteX2" fmla="*/ 540949 w 2984869"/>
              <a:gd name="connsiteY2" fmla="*/ 3944 h 1447800"/>
              <a:gd name="connsiteX3" fmla="*/ 0 w 2984869"/>
              <a:gd name="connsiteY3" fmla="*/ 3944 h 1447800"/>
              <a:gd name="connsiteX4" fmla="*/ 0 w 2984869"/>
              <a:gd name="connsiteY4" fmla="*/ 262381 h 1447800"/>
              <a:gd name="connsiteX5" fmla="*/ 0 w 2984869"/>
              <a:gd name="connsiteY5" fmla="*/ 1189363 h 1447800"/>
              <a:gd name="connsiteX6" fmla="*/ 0 w 2984869"/>
              <a:gd name="connsiteY6" fmla="*/ 1447800 h 1447800"/>
              <a:gd name="connsiteX7" fmla="*/ 1467719 w 2984869"/>
              <a:gd name="connsiteY7" fmla="*/ 1447800 h 1447800"/>
              <a:gd name="connsiteX8" fmla="*/ 1467719 w 2984869"/>
              <a:gd name="connsiteY8" fmla="*/ 1443856 h 1447800"/>
              <a:gd name="connsiteX9" fmla="*/ 1478488 w 2984869"/>
              <a:gd name="connsiteY9" fmla="*/ 1443856 h 1447800"/>
              <a:gd name="connsiteX10" fmla="*/ 1478488 w 2984869"/>
              <a:gd name="connsiteY10" fmla="*/ 1185419 h 1447800"/>
              <a:gd name="connsiteX11" fmla="*/ 1478488 w 2984869"/>
              <a:gd name="connsiteY11" fmla="*/ 258437 h 1447800"/>
              <a:gd name="connsiteX12" fmla="*/ 2984869 w 2984869"/>
              <a:gd name="connsiteY12" fmla="*/ 0 h 1447800"/>
              <a:gd name="connsiteX13" fmla="*/ 2047330 w 2984869"/>
              <a:gd name="connsiteY13" fmla="*/ 0 h 1447800"/>
              <a:gd name="connsiteX14" fmla="*/ 2047330 w 2984869"/>
              <a:gd name="connsiteY14" fmla="*/ 3944 h 1447800"/>
              <a:gd name="connsiteX15" fmla="*/ 1506382 w 2984869"/>
              <a:gd name="connsiteY15" fmla="*/ 3944 h 1447800"/>
              <a:gd name="connsiteX16" fmla="*/ 1506382 w 2984869"/>
              <a:gd name="connsiteY16" fmla="*/ 262381 h 1447800"/>
              <a:gd name="connsiteX17" fmla="*/ 1506382 w 2984869"/>
              <a:gd name="connsiteY17" fmla="*/ 1189363 h 1447800"/>
              <a:gd name="connsiteX18" fmla="*/ 1506382 w 2984869"/>
              <a:gd name="connsiteY18" fmla="*/ 1447800 h 1447800"/>
              <a:gd name="connsiteX19" fmla="*/ 2974100 w 2984869"/>
              <a:gd name="connsiteY19" fmla="*/ 1447800 h 1447800"/>
              <a:gd name="connsiteX20" fmla="*/ 2974100 w 2984869"/>
              <a:gd name="connsiteY20" fmla="*/ 1443856 h 1447800"/>
              <a:gd name="connsiteX21" fmla="*/ 2984869 w 2984869"/>
              <a:gd name="connsiteY21" fmla="*/ 1443856 h 1447800"/>
              <a:gd name="connsiteX22" fmla="*/ 2984869 w 2984869"/>
              <a:gd name="connsiteY22" fmla="*/ 1185419 h 1447800"/>
              <a:gd name="connsiteX23" fmla="*/ 2984869 w 2984869"/>
              <a:gd name="connsiteY23" fmla="*/ 258437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447800">
                <a:moveTo>
                  <a:pt x="1478488" y="0"/>
                </a:moveTo>
                <a:lnTo>
                  <a:pt x="540949" y="0"/>
                </a:lnTo>
                <a:lnTo>
                  <a:pt x="540949" y="3944"/>
                </a:lnTo>
                <a:lnTo>
                  <a:pt x="0" y="3944"/>
                </a:lnTo>
                <a:lnTo>
                  <a:pt x="0" y="262381"/>
                </a:lnTo>
                <a:lnTo>
                  <a:pt x="0" y="1189363"/>
                </a:lnTo>
                <a:lnTo>
                  <a:pt x="0" y="1447800"/>
                </a:lnTo>
                <a:lnTo>
                  <a:pt x="1467719" y="1447800"/>
                </a:lnTo>
                <a:lnTo>
                  <a:pt x="1467719" y="1443856"/>
                </a:lnTo>
                <a:lnTo>
                  <a:pt x="1478488" y="1443856"/>
                </a:lnTo>
                <a:lnTo>
                  <a:pt x="1478488" y="1185419"/>
                </a:lnTo>
                <a:lnTo>
                  <a:pt x="1478488" y="258437"/>
                </a:lnTo>
                <a:close/>
                <a:moveTo>
                  <a:pt x="2984869" y="0"/>
                </a:moveTo>
                <a:lnTo>
                  <a:pt x="2047330" y="0"/>
                </a:lnTo>
                <a:lnTo>
                  <a:pt x="2047330" y="3944"/>
                </a:lnTo>
                <a:lnTo>
                  <a:pt x="1506382" y="3944"/>
                </a:lnTo>
                <a:lnTo>
                  <a:pt x="1506382" y="262381"/>
                </a:lnTo>
                <a:lnTo>
                  <a:pt x="1506382" y="1189363"/>
                </a:lnTo>
                <a:lnTo>
                  <a:pt x="1506382" y="1447800"/>
                </a:lnTo>
                <a:lnTo>
                  <a:pt x="2974100" y="1447800"/>
                </a:lnTo>
                <a:lnTo>
                  <a:pt x="2974100" y="1443856"/>
                </a:lnTo>
                <a:lnTo>
                  <a:pt x="2984869" y="1443856"/>
                </a:lnTo>
                <a:lnTo>
                  <a:pt x="2984869" y="1185419"/>
                </a:lnTo>
                <a:lnTo>
                  <a:pt x="2984869" y="2584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9130" y="1587502"/>
            <a:ext cx="2984869" cy="2198437"/>
          </a:xfrm>
          <a:custGeom>
            <a:avLst/>
            <a:gdLst>
              <a:gd name="connsiteX0" fmla="*/ 1478488 w 2984869"/>
              <a:gd name="connsiteY0" fmla="*/ 0 h 1447800"/>
              <a:gd name="connsiteX1" fmla="*/ 540948 w 2984869"/>
              <a:gd name="connsiteY1" fmla="*/ 0 h 1447800"/>
              <a:gd name="connsiteX2" fmla="*/ 540948 w 2984869"/>
              <a:gd name="connsiteY2" fmla="*/ 3944 h 1447800"/>
              <a:gd name="connsiteX3" fmla="*/ 0 w 2984869"/>
              <a:gd name="connsiteY3" fmla="*/ 3944 h 1447800"/>
              <a:gd name="connsiteX4" fmla="*/ 0 w 2984869"/>
              <a:gd name="connsiteY4" fmla="*/ 262381 h 1447800"/>
              <a:gd name="connsiteX5" fmla="*/ 0 w 2984869"/>
              <a:gd name="connsiteY5" fmla="*/ 1189363 h 1447800"/>
              <a:gd name="connsiteX6" fmla="*/ 0 w 2984869"/>
              <a:gd name="connsiteY6" fmla="*/ 1447800 h 1447800"/>
              <a:gd name="connsiteX7" fmla="*/ 1467719 w 2984869"/>
              <a:gd name="connsiteY7" fmla="*/ 1447800 h 1447800"/>
              <a:gd name="connsiteX8" fmla="*/ 1467719 w 2984869"/>
              <a:gd name="connsiteY8" fmla="*/ 1443856 h 1447800"/>
              <a:gd name="connsiteX9" fmla="*/ 1478488 w 2984869"/>
              <a:gd name="connsiteY9" fmla="*/ 1443856 h 1447800"/>
              <a:gd name="connsiteX10" fmla="*/ 1478488 w 2984869"/>
              <a:gd name="connsiteY10" fmla="*/ 1185419 h 1447800"/>
              <a:gd name="connsiteX11" fmla="*/ 1478488 w 2984869"/>
              <a:gd name="connsiteY11" fmla="*/ 258437 h 1447800"/>
              <a:gd name="connsiteX12" fmla="*/ 2984869 w 2984869"/>
              <a:gd name="connsiteY12" fmla="*/ 0 h 1447800"/>
              <a:gd name="connsiteX13" fmla="*/ 2047330 w 2984869"/>
              <a:gd name="connsiteY13" fmla="*/ 0 h 1447800"/>
              <a:gd name="connsiteX14" fmla="*/ 2047330 w 2984869"/>
              <a:gd name="connsiteY14" fmla="*/ 3944 h 1447800"/>
              <a:gd name="connsiteX15" fmla="*/ 1506382 w 2984869"/>
              <a:gd name="connsiteY15" fmla="*/ 3944 h 1447800"/>
              <a:gd name="connsiteX16" fmla="*/ 1506382 w 2984869"/>
              <a:gd name="connsiteY16" fmla="*/ 262381 h 1447800"/>
              <a:gd name="connsiteX17" fmla="*/ 1506382 w 2984869"/>
              <a:gd name="connsiteY17" fmla="*/ 1189363 h 1447800"/>
              <a:gd name="connsiteX18" fmla="*/ 1506382 w 2984869"/>
              <a:gd name="connsiteY18" fmla="*/ 1447800 h 1447800"/>
              <a:gd name="connsiteX19" fmla="*/ 2974100 w 2984869"/>
              <a:gd name="connsiteY19" fmla="*/ 1447800 h 1447800"/>
              <a:gd name="connsiteX20" fmla="*/ 2974100 w 2984869"/>
              <a:gd name="connsiteY20" fmla="*/ 1443856 h 1447800"/>
              <a:gd name="connsiteX21" fmla="*/ 2984869 w 2984869"/>
              <a:gd name="connsiteY21" fmla="*/ 1443856 h 1447800"/>
              <a:gd name="connsiteX22" fmla="*/ 2984869 w 2984869"/>
              <a:gd name="connsiteY22" fmla="*/ 1185419 h 1447800"/>
              <a:gd name="connsiteX23" fmla="*/ 2984869 w 2984869"/>
              <a:gd name="connsiteY23" fmla="*/ 258437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447800">
                <a:moveTo>
                  <a:pt x="1478488" y="0"/>
                </a:moveTo>
                <a:lnTo>
                  <a:pt x="540948" y="0"/>
                </a:lnTo>
                <a:lnTo>
                  <a:pt x="540948" y="3944"/>
                </a:lnTo>
                <a:lnTo>
                  <a:pt x="0" y="3944"/>
                </a:lnTo>
                <a:lnTo>
                  <a:pt x="0" y="262381"/>
                </a:lnTo>
                <a:lnTo>
                  <a:pt x="0" y="1189363"/>
                </a:lnTo>
                <a:lnTo>
                  <a:pt x="0" y="1447800"/>
                </a:lnTo>
                <a:lnTo>
                  <a:pt x="1467719" y="1447800"/>
                </a:lnTo>
                <a:lnTo>
                  <a:pt x="1467719" y="1443856"/>
                </a:lnTo>
                <a:lnTo>
                  <a:pt x="1478488" y="1443856"/>
                </a:lnTo>
                <a:lnTo>
                  <a:pt x="1478488" y="1185419"/>
                </a:lnTo>
                <a:lnTo>
                  <a:pt x="1478488" y="258437"/>
                </a:lnTo>
                <a:close/>
                <a:moveTo>
                  <a:pt x="2984869" y="0"/>
                </a:moveTo>
                <a:lnTo>
                  <a:pt x="2047330" y="0"/>
                </a:lnTo>
                <a:lnTo>
                  <a:pt x="2047330" y="3944"/>
                </a:lnTo>
                <a:lnTo>
                  <a:pt x="1506382" y="3944"/>
                </a:lnTo>
                <a:lnTo>
                  <a:pt x="1506382" y="262381"/>
                </a:lnTo>
                <a:lnTo>
                  <a:pt x="1506382" y="1189363"/>
                </a:lnTo>
                <a:lnTo>
                  <a:pt x="1506382" y="1447800"/>
                </a:lnTo>
                <a:lnTo>
                  <a:pt x="2974100" y="1447800"/>
                </a:lnTo>
                <a:lnTo>
                  <a:pt x="2974100" y="1443856"/>
                </a:lnTo>
                <a:lnTo>
                  <a:pt x="2984869" y="1443856"/>
                </a:lnTo>
                <a:lnTo>
                  <a:pt x="2984869" y="1185419"/>
                </a:lnTo>
                <a:lnTo>
                  <a:pt x="2984869" y="2584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5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3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1856020"/>
            <a:ext cx="1559544" cy="1863576"/>
          </a:xfrm>
          <a:custGeom>
            <a:avLst/>
            <a:gdLst>
              <a:gd name="connsiteX0" fmla="*/ 0 w 1169658"/>
              <a:gd name="connsiteY0" fmla="*/ 0 h 1677218"/>
              <a:gd name="connsiteX1" fmla="*/ 1169658 w 1169658"/>
              <a:gd name="connsiteY1" fmla="*/ 0 h 1677218"/>
              <a:gd name="connsiteX2" fmla="*/ 1169658 w 1169658"/>
              <a:gd name="connsiteY2" fmla="*/ 1362400 h 1677218"/>
              <a:gd name="connsiteX3" fmla="*/ 0 w 1169658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658" h="1677218">
                <a:moveTo>
                  <a:pt x="0" y="0"/>
                </a:moveTo>
                <a:lnTo>
                  <a:pt x="1169658" y="0"/>
                </a:lnTo>
                <a:lnTo>
                  <a:pt x="1169658" y="1362400"/>
                </a:lnTo>
                <a:cubicBezTo>
                  <a:pt x="584829" y="1362400"/>
                  <a:pt x="584829" y="1881500"/>
                  <a:pt x="0" y="1586557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 rtl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2083204" y="1863074"/>
            <a:ext cx="1559544" cy="1863576"/>
          </a:xfrm>
          <a:custGeom>
            <a:avLst/>
            <a:gdLst>
              <a:gd name="connsiteX0" fmla="*/ 0 w 1169658"/>
              <a:gd name="connsiteY0" fmla="*/ 0 h 1677218"/>
              <a:gd name="connsiteX1" fmla="*/ 1169658 w 1169658"/>
              <a:gd name="connsiteY1" fmla="*/ 0 h 1677218"/>
              <a:gd name="connsiteX2" fmla="*/ 1169658 w 1169658"/>
              <a:gd name="connsiteY2" fmla="*/ 1586557 h 1677218"/>
              <a:gd name="connsiteX3" fmla="*/ 0 w 1169658"/>
              <a:gd name="connsiteY3" fmla="*/ 1362400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658" h="1677218">
                <a:moveTo>
                  <a:pt x="0" y="0"/>
                </a:moveTo>
                <a:lnTo>
                  <a:pt x="1169658" y="0"/>
                </a:lnTo>
                <a:lnTo>
                  <a:pt x="1169658" y="1586557"/>
                </a:lnTo>
                <a:cubicBezTo>
                  <a:pt x="584829" y="1881500"/>
                  <a:pt x="584829" y="1362400"/>
                  <a:pt x="0" y="136240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 rtl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3785409" y="1856020"/>
            <a:ext cx="1559544" cy="1863576"/>
          </a:xfrm>
          <a:custGeom>
            <a:avLst/>
            <a:gdLst>
              <a:gd name="connsiteX0" fmla="*/ 0 w 1169658"/>
              <a:gd name="connsiteY0" fmla="*/ 0 h 1677218"/>
              <a:gd name="connsiteX1" fmla="*/ 1169658 w 1169658"/>
              <a:gd name="connsiteY1" fmla="*/ 0 h 1677218"/>
              <a:gd name="connsiteX2" fmla="*/ 1169658 w 1169658"/>
              <a:gd name="connsiteY2" fmla="*/ 1362400 h 1677218"/>
              <a:gd name="connsiteX3" fmla="*/ 0 w 1169658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658" h="1677218">
                <a:moveTo>
                  <a:pt x="0" y="0"/>
                </a:moveTo>
                <a:lnTo>
                  <a:pt x="1169658" y="0"/>
                </a:lnTo>
                <a:lnTo>
                  <a:pt x="1169658" y="1362400"/>
                </a:lnTo>
                <a:cubicBezTo>
                  <a:pt x="584829" y="1362400"/>
                  <a:pt x="584829" y="1881500"/>
                  <a:pt x="0" y="1586557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 rtl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4" hasCustomPrompt="1"/>
          </p:nvPr>
        </p:nvSpPr>
        <p:spPr>
          <a:xfrm>
            <a:off x="5487613" y="1856020"/>
            <a:ext cx="1559544" cy="1863576"/>
          </a:xfrm>
          <a:custGeom>
            <a:avLst/>
            <a:gdLst>
              <a:gd name="connsiteX0" fmla="*/ 0 w 1169658"/>
              <a:gd name="connsiteY0" fmla="*/ 0 h 1677218"/>
              <a:gd name="connsiteX1" fmla="*/ 1169658 w 1169658"/>
              <a:gd name="connsiteY1" fmla="*/ 0 h 1677218"/>
              <a:gd name="connsiteX2" fmla="*/ 1169658 w 1169658"/>
              <a:gd name="connsiteY2" fmla="*/ 1586557 h 1677218"/>
              <a:gd name="connsiteX3" fmla="*/ 0 w 1169658"/>
              <a:gd name="connsiteY3" fmla="*/ 1362400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658" h="1677218">
                <a:moveTo>
                  <a:pt x="0" y="0"/>
                </a:moveTo>
                <a:lnTo>
                  <a:pt x="1169658" y="0"/>
                </a:lnTo>
                <a:lnTo>
                  <a:pt x="1169658" y="1586557"/>
                </a:lnTo>
                <a:cubicBezTo>
                  <a:pt x="584829" y="1881500"/>
                  <a:pt x="584829" y="1362400"/>
                  <a:pt x="0" y="136240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 rtl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5" hasCustomPrompt="1"/>
          </p:nvPr>
        </p:nvSpPr>
        <p:spPr>
          <a:xfrm>
            <a:off x="7189817" y="1856020"/>
            <a:ext cx="1559544" cy="1863576"/>
          </a:xfrm>
          <a:custGeom>
            <a:avLst/>
            <a:gdLst>
              <a:gd name="connsiteX0" fmla="*/ 0 w 1169658"/>
              <a:gd name="connsiteY0" fmla="*/ 0 h 1677218"/>
              <a:gd name="connsiteX1" fmla="*/ 1169658 w 1169658"/>
              <a:gd name="connsiteY1" fmla="*/ 0 h 1677218"/>
              <a:gd name="connsiteX2" fmla="*/ 1169658 w 1169658"/>
              <a:gd name="connsiteY2" fmla="*/ 1362400 h 1677218"/>
              <a:gd name="connsiteX3" fmla="*/ 0 w 1169658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658" h="1677218">
                <a:moveTo>
                  <a:pt x="0" y="0"/>
                </a:moveTo>
                <a:lnTo>
                  <a:pt x="1169658" y="0"/>
                </a:lnTo>
                <a:lnTo>
                  <a:pt x="1169658" y="1362400"/>
                </a:lnTo>
                <a:cubicBezTo>
                  <a:pt x="584829" y="1362400"/>
                  <a:pt x="584829" y="1881500"/>
                  <a:pt x="0" y="1586557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r" rtl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6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1"/>
            <a:ext cx="4572000" cy="2847669"/>
          </a:xfrm>
          <a:custGeom>
            <a:avLst/>
            <a:gdLst>
              <a:gd name="connsiteX0" fmla="*/ 457200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457200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2847670"/>
            <a:ext cx="4572000" cy="2847669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0 h 2562902"/>
              <a:gd name="connsiteX2" fmla="*/ 4572000 w 4572000"/>
              <a:gd name="connsiteY2" fmla="*/ 1392659 h 2562902"/>
              <a:gd name="connsiteX3" fmla="*/ 0 w 4572000"/>
              <a:gd name="connsiteY3" fmla="*/ 2562902 h 2562902"/>
              <a:gd name="connsiteX4" fmla="*/ 0 w 4572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0"/>
                </a:lnTo>
                <a:lnTo>
                  <a:pt x="4572000" y="1392659"/>
                </a:lnTo>
                <a:lnTo>
                  <a:pt x="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7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4572000" cy="2847669"/>
          </a:xfrm>
          <a:custGeom>
            <a:avLst/>
            <a:gdLst>
              <a:gd name="connsiteX0" fmla="*/ 0 w 3429000"/>
              <a:gd name="connsiteY0" fmla="*/ 0 h 2562902"/>
              <a:gd name="connsiteX1" fmla="*/ 3429000 w 3429000"/>
              <a:gd name="connsiteY1" fmla="*/ 1170243 h 2562902"/>
              <a:gd name="connsiteX2" fmla="*/ 3429000 w 3429000"/>
              <a:gd name="connsiteY2" fmla="*/ 2562902 h 2562902"/>
              <a:gd name="connsiteX3" fmla="*/ 0 w 3429000"/>
              <a:gd name="connsiteY3" fmla="*/ 2562902 h 2562902"/>
              <a:gd name="connsiteX4" fmla="*/ 0 w 3429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2562902">
                <a:moveTo>
                  <a:pt x="0" y="0"/>
                </a:moveTo>
                <a:lnTo>
                  <a:pt x="3429000" y="1170243"/>
                </a:lnTo>
                <a:lnTo>
                  <a:pt x="3429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847670"/>
            <a:ext cx="4572000" cy="2847669"/>
          </a:xfrm>
          <a:custGeom>
            <a:avLst/>
            <a:gdLst>
              <a:gd name="connsiteX0" fmla="*/ 0 w 3429000"/>
              <a:gd name="connsiteY0" fmla="*/ 0 h 2562902"/>
              <a:gd name="connsiteX1" fmla="*/ 3429000 w 3429000"/>
              <a:gd name="connsiteY1" fmla="*/ 0 h 2562902"/>
              <a:gd name="connsiteX2" fmla="*/ 3429000 w 3429000"/>
              <a:gd name="connsiteY2" fmla="*/ 1392659 h 2562902"/>
              <a:gd name="connsiteX3" fmla="*/ 3429000 w 3429000"/>
              <a:gd name="connsiteY3" fmla="*/ 2562902 h 2562902"/>
              <a:gd name="connsiteX4" fmla="*/ 0 w 3429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2562902">
                <a:moveTo>
                  <a:pt x="0" y="0"/>
                </a:moveTo>
                <a:lnTo>
                  <a:pt x="3429000" y="0"/>
                </a:lnTo>
                <a:lnTo>
                  <a:pt x="3429000" y="1392659"/>
                </a:lnTo>
                <a:lnTo>
                  <a:pt x="342900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9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/>
          <p:cNvSpPr>
            <a:spLocks noGrp="1"/>
          </p:cNvSpPr>
          <p:nvPr>
            <p:ph type="pic" sz="quarter" idx="22" hasCustomPrompt="1"/>
          </p:nvPr>
        </p:nvSpPr>
        <p:spPr>
          <a:xfrm>
            <a:off x="393227" y="384129"/>
            <a:ext cx="8357549" cy="4946744"/>
          </a:xfrm>
          <a:custGeom>
            <a:avLst/>
            <a:gdLst>
              <a:gd name="connsiteX0" fmla="*/ 6614820 w 8373396"/>
              <a:gd name="connsiteY0" fmla="*/ 1 h 4802188"/>
              <a:gd name="connsiteX1" fmla="*/ 6614820 w 8373396"/>
              <a:gd name="connsiteY1" fmla="*/ 3812 h 4802188"/>
              <a:gd name="connsiteX2" fmla="*/ 5469603 w 8373396"/>
              <a:gd name="connsiteY2" fmla="*/ 3812 h 4802188"/>
              <a:gd name="connsiteX3" fmla="*/ 5469603 w 8373396"/>
              <a:gd name="connsiteY3" fmla="*/ 1 h 4802188"/>
              <a:gd name="connsiteX4" fmla="*/ 0 w 8373396"/>
              <a:gd name="connsiteY4" fmla="*/ 1 h 4802188"/>
              <a:gd name="connsiteX5" fmla="*/ 0 w 8373396"/>
              <a:gd name="connsiteY5" fmla="*/ 4802188 h 4802188"/>
              <a:gd name="connsiteX6" fmla="*/ 5469603 w 8373396"/>
              <a:gd name="connsiteY6" fmla="*/ 4802188 h 4802188"/>
              <a:gd name="connsiteX7" fmla="*/ 5469603 w 8373396"/>
              <a:gd name="connsiteY7" fmla="*/ 4802187 h 4802188"/>
              <a:gd name="connsiteX8" fmla="*/ 5544602 w 8373396"/>
              <a:gd name="connsiteY8" fmla="*/ 4802187 h 4802188"/>
              <a:gd name="connsiteX9" fmla="*/ 5544602 w 8373396"/>
              <a:gd name="connsiteY9" fmla="*/ 4802188 h 4802188"/>
              <a:gd name="connsiteX10" fmla="*/ 8365981 w 8373396"/>
              <a:gd name="connsiteY10" fmla="*/ 4802188 h 4802188"/>
              <a:gd name="connsiteX11" fmla="*/ 8365981 w 8373396"/>
              <a:gd name="connsiteY11" fmla="*/ 1383634 h 4802188"/>
              <a:gd name="connsiteX12" fmla="*/ 8367171 w 8373396"/>
              <a:gd name="connsiteY12" fmla="*/ 1383634 h 4802188"/>
              <a:gd name="connsiteX13" fmla="*/ 8365981 w 8373396"/>
              <a:gd name="connsiteY13" fmla="*/ 1382695 h 4802188"/>
              <a:gd name="connsiteX14" fmla="*/ 8365981 w 8373396"/>
              <a:gd name="connsiteY14" fmla="*/ 1380207 h 4802188"/>
              <a:gd name="connsiteX15" fmla="*/ 8362831 w 8373396"/>
              <a:gd name="connsiteY15" fmla="*/ 1380207 h 4802188"/>
              <a:gd name="connsiteX16" fmla="*/ 8373396 w 8373396"/>
              <a:gd name="connsiteY16" fmla="*/ 0 h 4802188"/>
              <a:gd name="connsiteX17" fmla="*/ 6850587 w 8373396"/>
              <a:gd name="connsiteY17" fmla="*/ 0 h 4802188"/>
              <a:gd name="connsiteX18" fmla="*/ 8373396 w 8373396"/>
              <a:gd name="connsiteY18" fmla="*/ 1239837 h 48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73396" h="4802188">
                <a:moveTo>
                  <a:pt x="6614820" y="1"/>
                </a:moveTo>
                <a:lnTo>
                  <a:pt x="6614820" y="3812"/>
                </a:lnTo>
                <a:lnTo>
                  <a:pt x="5469603" y="3812"/>
                </a:lnTo>
                <a:lnTo>
                  <a:pt x="5469603" y="1"/>
                </a:lnTo>
                <a:lnTo>
                  <a:pt x="0" y="1"/>
                </a:lnTo>
                <a:lnTo>
                  <a:pt x="0" y="4802188"/>
                </a:lnTo>
                <a:lnTo>
                  <a:pt x="5469603" y="4802188"/>
                </a:lnTo>
                <a:lnTo>
                  <a:pt x="5469603" y="4802187"/>
                </a:lnTo>
                <a:lnTo>
                  <a:pt x="5544602" y="4802187"/>
                </a:lnTo>
                <a:lnTo>
                  <a:pt x="5544602" y="4802188"/>
                </a:lnTo>
                <a:lnTo>
                  <a:pt x="8365981" y="4802188"/>
                </a:lnTo>
                <a:lnTo>
                  <a:pt x="8365981" y="1383634"/>
                </a:lnTo>
                <a:lnTo>
                  <a:pt x="8367171" y="1383634"/>
                </a:lnTo>
                <a:lnTo>
                  <a:pt x="8365981" y="1382695"/>
                </a:lnTo>
                <a:lnTo>
                  <a:pt x="8365981" y="1380207"/>
                </a:lnTo>
                <a:lnTo>
                  <a:pt x="8362831" y="1380207"/>
                </a:lnTo>
                <a:close/>
                <a:moveTo>
                  <a:pt x="8373396" y="0"/>
                </a:moveTo>
                <a:lnTo>
                  <a:pt x="6850587" y="0"/>
                </a:lnTo>
                <a:lnTo>
                  <a:pt x="8373396" y="12398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2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-3" y="42333"/>
            <a:ext cx="3352800" cy="5672667"/>
          </a:xfrm>
          <a:custGeom>
            <a:avLst/>
            <a:gdLst>
              <a:gd name="connsiteX0" fmla="*/ 0 w 2514600"/>
              <a:gd name="connsiteY0" fmla="*/ 0 h 5105400"/>
              <a:gd name="connsiteX1" fmla="*/ 2514600 w 2514600"/>
              <a:gd name="connsiteY1" fmla="*/ 2552700 h 5105400"/>
              <a:gd name="connsiteX2" fmla="*/ 0 w 2514600"/>
              <a:gd name="connsiteY2" fmla="*/ 5105400 h 5105400"/>
              <a:gd name="connsiteX3" fmla="*/ 0 w 2514600"/>
              <a:gd name="connsiteY3" fmla="*/ 3543300 h 5105400"/>
              <a:gd name="connsiteX4" fmla="*/ 975815 w 2514600"/>
              <a:gd name="connsiteY4" fmla="*/ 2552700 h 5105400"/>
              <a:gd name="connsiteX5" fmla="*/ 0 w 2514600"/>
              <a:gd name="connsiteY5" fmla="*/ 156210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4600" h="5105400">
                <a:moveTo>
                  <a:pt x="0" y="0"/>
                </a:moveTo>
                <a:cubicBezTo>
                  <a:pt x="1388775" y="0"/>
                  <a:pt x="2514600" y="1142883"/>
                  <a:pt x="2514600" y="2552700"/>
                </a:cubicBezTo>
                <a:cubicBezTo>
                  <a:pt x="2514600" y="3962517"/>
                  <a:pt x="1388775" y="5105400"/>
                  <a:pt x="0" y="5105400"/>
                </a:cubicBezTo>
                <a:lnTo>
                  <a:pt x="0" y="3543300"/>
                </a:lnTo>
                <a:cubicBezTo>
                  <a:pt x="538927" y="3543300"/>
                  <a:pt x="975815" y="3099793"/>
                  <a:pt x="975815" y="2552700"/>
                </a:cubicBezTo>
                <a:cubicBezTo>
                  <a:pt x="975815" y="2005607"/>
                  <a:pt x="538927" y="1562100"/>
                  <a:pt x="0" y="156210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icture Placeholder 387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"/>
            <a:ext cx="4572000" cy="5715002"/>
          </a:xfrm>
          <a:custGeom>
            <a:avLst/>
            <a:gdLst>
              <a:gd name="connsiteX0" fmla="*/ 6614820 w 8373396"/>
              <a:gd name="connsiteY0" fmla="*/ 1 h 4802188"/>
              <a:gd name="connsiteX1" fmla="*/ 6614820 w 8373396"/>
              <a:gd name="connsiteY1" fmla="*/ 3812 h 4802188"/>
              <a:gd name="connsiteX2" fmla="*/ 5469603 w 8373396"/>
              <a:gd name="connsiteY2" fmla="*/ 3812 h 4802188"/>
              <a:gd name="connsiteX3" fmla="*/ 5469603 w 8373396"/>
              <a:gd name="connsiteY3" fmla="*/ 1 h 4802188"/>
              <a:gd name="connsiteX4" fmla="*/ 0 w 8373396"/>
              <a:gd name="connsiteY4" fmla="*/ 1 h 4802188"/>
              <a:gd name="connsiteX5" fmla="*/ 0 w 8373396"/>
              <a:gd name="connsiteY5" fmla="*/ 4802188 h 4802188"/>
              <a:gd name="connsiteX6" fmla="*/ 5469603 w 8373396"/>
              <a:gd name="connsiteY6" fmla="*/ 4802188 h 4802188"/>
              <a:gd name="connsiteX7" fmla="*/ 5469603 w 8373396"/>
              <a:gd name="connsiteY7" fmla="*/ 4802187 h 4802188"/>
              <a:gd name="connsiteX8" fmla="*/ 5544602 w 8373396"/>
              <a:gd name="connsiteY8" fmla="*/ 4802187 h 4802188"/>
              <a:gd name="connsiteX9" fmla="*/ 5544602 w 8373396"/>
              <a:gd name="connsiteY9" fmla="*/ 4802188 h 4802188"/>
              <a:gd name="connsiteX10" fmla="*/ 8365981 w 8373396"/>
              <a:gd name="connsiteY10" fmla="*/ 4802188 h 4802188"/>
              <a:gd name="connsiteX11" fmla="*/ 8365981 w 8373396"/>
              <a:gd name="connsiteY11" fmla="*/ 1383634 h 4802188"/>
              <a:gd name="connsiteX12" fmla="*/ 8367171 w 8373396"/>
              <a:gd name="connsiteY12" fmla="*/ 1383634 h 4802188"/>
              <a:gd name="connsiteX13" fmla="*/ 8365981 w 8373396"/>
              <a:gd name="connsiteY13" fmla="*/ 1382695 h 4802188"/>
              <a:gd name="connsiteX14" fmla="*/ 8365981 w 8373396"/>
              <a:gd name="connsiteY14" fmla="*/ 1380207 h 4802188"/>
              <a:gd name="connsiteX15" fmla="*/ 8362831 w 8373396"/>
              <a:gd name="connsiteY15" fmla="*/ 1380207 h 4802188"/>
              <a:gd name="connsiteX16" fmla="*/ 8373396 w 8373396"/>
              <a:gd name="connsiteY16" fmla="*/ 0 h 4802188"/>
              <a:gd name="connsiteX17" fmla="*/ 6850587 w 8373396"/>
              <a:gd name="connsiteY17" fmla="*/ 0 h 4802188"/>
              <a:gd name="connsiteX18" fmla="*/ 8373396 w 8373396"/>
              <a:gd name="connsiteY18" fmla="*/ 1239837 h 48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73396" h="4802188">
                <a:moveTo>
                  <a:pt x="6614820" y="1"/>
                </a:moveTo>
                <a:lnTo>
                  <a:pt x="6614820" y="3812"/>
                </a:lnTo>
                <a:lnTo>
                  <a:pt x="5469603" y="3812"/>
                </a:lnTo>
                <a:lnTo>
                  <a:pt x="5469603" y="1"/>
                </a:lnTo>
                <a:lnTo>
                  <a:pt x="0" y="1"/>
                </a:lnTo>
                <a:lnTo>
                  <a:pt x="0" y="4802188"/>
                </a:lnTo>
                <a:lnTo>
                  <a:pt x="5469603" y="4802188"/>
                </a:lnTo>
                <a:lnTo>
                  <a:pt x="5469603" y="4802187"/>
                </a:lnTo>
                <a:lnTo>
                  <a:pt x="5544602" y="4802187"/>
                </a:lnTo>
                <a:lnTo>
                  <a:pt x="5544602" y="4802188"/>
                </a:lnTo>
                <a:lnTo>
                  <a:pt x="8365981" y="4802188"/>
                </a:lnTo>
                <a:lnTo>
                  <a:pt x="8365981" y="1383634"/>
                </a:lnTo>
                <a:lnTo>
                  <a:pt x="8367171" y="1383634"/>
                </a:lnTo>
                <a:lnTo>
                  <a:pt x="8365981" y="1382695"/>
                </a:lnTo>
                <a:lnTo>
                  <a:pt x="8365981" y="1380207"/>
                </a:lnTo>
                <a:lnTo>
                  <a:pt x="8362831" y="1380207"/>
                </a:lnTo>
                <a:close/>
                <a:moveTo>
                  <a:pt x="8373396" y="0"/>
                </a:moveTo>
                <a:lnTo>
                  <a:pt x="6850587" y="0"/>
                </a:lnTo>
                <a:lnTo>
                  <a:pt x="8373396" y="12398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3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-1" y="317500"/>
            <a:ext cx="6629400" cy="2455333"/>
          </a:xfrm>
          <a:custGeom>
            <a:avLst/>
            <a:gdLst>
              <a:gd name="connsiteX0" fmla="*/ 0 w 4972050"/>
              <a:gd name="connsiteY0" fmla="*/ 0 h 2209800"/>
              <a:gd name="connsiteX1" fmla="*/ 4972050 w 4972050"/>
              <a:gd name="connsiteY1" fmla="*/ 0 h 2209800"/>
              <a:gd name="connsiteX2" fmla="*/ 3704097 w 4972050"/>
              <a:gd name="connsiteY2" fmla="*/ 2209800 h 2209800"/>
              <a:gd name="connsiteX3" fmla="*/ 0 w 4972050"/>
              <a:gd name="connsiteY3" fmla="*/ 22098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50" h="2209800">
                <a:moveTo>
                  <a:pt x="0" y="0"/>
                </a:moveTo>
                <a:lnTo>
                  <a:pt x="4972050" y="0"/>
                </a:lnTo>
                <a:lnTo>
                  <a:pt x="3704097" y="2209800"/>
                </a:lnTo>
                <a:lnTo>
                  <a:pt x="0" y="2209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8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2" hasCustomPrompt="1"/>
          </p:nvPr>
        </p:nvSpPr>
        <p:spPr>
          <a:xfrm>
            <a:off x="397971" y="412750"/>
            <a:ext cx="8348063" cy="4889500"/>
          </a:xfrm>
          <a:custGeom>
            <a:avLst/>
            <a:gdLst>
              <a:gd name="connsiteX0" fmla="*/ 0 w 8348062"/>
              <a:gd name="connsiteY0" fmla="*/ 0 h 4400550"/>
              <a:gd name="connsiteX1" fmla="*/ 8348062 w 8348062"/>
              <a:gd name="connsiteY1" fmla="*/ 0 h 4400550"/>
              <a:gd name="connsiteX2" fmla="*/ 8348062 w 8348062"/>
              <a:gd name="connsiteY2" fmla="*/ 4400550 h 4400550"/>
              <a:gd name="connsiteX3" fmla="*/ 0 w 8348062"/>
              <a:gd name="connsiteY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8062" h="4400550">
                <a:moveTo>
                  <a:pt x="0" y="0"/>
                </a:moveTo>
                <a:lnTo>
                  <a:pt x="8348062" y="0"/>
                </a:lnTo>
                <a:lnTo>
                  <a:pt x="8348062" y="4400550"/>
                </a:lnTo>
                <a:lnTo>
                  <a:pt x="0" y="440055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noFill/>
            <a:prstDash val="sysDot"/>
          </a:ln>
        </p:spPr>
        <p:txBody>
          <a:bodyPr wrap="square" bIns="274320" anchor="b">
            <a:noAutofit/>
          </a:bodyPr>
          <a:lstStyle>
            <a:lvl1pPr algn="ctr" rtl="0">
              <a:buNone/>
              <a:defRPr sz="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8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344084"/>
            <a:ext cx="4572000" cy="19864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407834"/>
            <a:ext cx="4572000" cy="19864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1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5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379239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2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1566333"/>
            <a:ext cx="2286000" cy="3703998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572001" y="1566333"/>
            <a:ext cx="2286000" cy="3703998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6936742" y="1324969"/>
            <a:ext cx="2207260" cy="4174823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2364741" y="1324969"/>
            <a:ext cx="2128520" cy="2040534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2364741" y="3465692"/>
            <a:ext cx="2128520" cy="2034101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7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1324969"/>
            <a:ext cx="9144000" cy="2040534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0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352801" y="939691"/>
            <a:ext cx="5396564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3352801" y="379239"/>
            <a:ext cx="5396564" cy="550426"/>
          </a:xfrm>
          <a:prstGeom prst="rect">
            <a:avLst/>
          </a:prstGeom>
        </p:spPr>
        <p:txBody>
          <a:bodyPr lIns="0" tIns="0" rIns="0" bIns="0" anchor="ctr"/>
          <a:lstStyle>
            <a:lvl1pPr algn="l" rtl="0">
              <a:defRPr sz="2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24083" y="1316460"/>
            <a:ext cx="2289984" cy="3134113"/>
          </a:xfrm>
          <a:custGeom>
            <a:avLst/>
            <a:gdLst>
              <a:gd name="connsiteX0" fmla="*/ 1717488 w 1717488"/>
              <a:gd name="connsiteY0" fmla="*/ 0 h 2820702"/>
              <a:gd name="connsiteX1" fmla="*/ 1717488 w 1717488"/>
              <a:gd name="connsiteY1" fmla="*/ 2820702 h 2820702"/>
              <a:gd name="connsiteX2" fmla="*/ 0 w 1717488"/>
              <a:gd name="connsiteY2" fmla="*/ 2820702 h 2820702"/>
              <a:gd name="connsiteX3" fmla="*/ 0 w 1717488"/>
              <a:gd name="connsiteY3" fmla="*/ 2755 h 282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488" h="2820702">
                <a:moveTo>
                  <a:pt x="1717488" y="0"/>
                </a:moveTo>
                <a:lnTo>
                  <a:pt x="1717488" y="2820702"/>
                </a:lnTo>
                <a:lnTo>
                  <a:pt x="0" y="2820702"/>
                </a:lnTo>
                <a:lnTo>
                  <a:pt x="0" y="27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43257" y="1891968"/>
            <a:ext cx="2045488" cy="2799489"/>
          </a:xfrm>
          <a:custGeom>
            <a:avLst/>
            <a:gdLst>
              <a:gd name="connsiteX0" fmla="*/ 1534116 w 1534116"/>
              <a:gd name="connsiteY0" fmla="*/ 0 h 2519540"/>
              <a:gd name="connsiteX1" fmla="*/ 1534116 w 1534116"/>
              <a:gd name="connsiteY1" fmla="*/ 2519540 h 2519540"/>
              <a:gd name="connsiteX2" fmla="*/ 0 w 1534116"/>
              <a:gd name="connsiteY2" fmla="*/ 2519540 h 2519540"/>
              <a:gd name="connsiteX3" fmla="*/ 0 w 1534116"/>
              <a:gd name="connsiteY3" fmla="*/ 2460 h 251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116" h="2519540">
                <a:moveTo>
                  <a:pt x="1534116" y="0"/>
                </a:moveTo>
                <a:lnTo>
                  <a:pt x="1534116" y="2519540"/>
                </a:lnTo>
                <a:lnTo>
                  <a:pt x="0" y="2519540"/>
                </a:lnTo>
                <a:lnTo>
                  <a:pt x="0" y="2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04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055500" y="1687193"/>
            <a:ext cx="3030573" cy="3169978"/>
          </a:xfrm>
          <a:custGeom>
            <a:avLst/>
            <a:gdLst>
              <a:gd name="connsiteX0" fmla="*/ 12662 w 2272930"/>
              <a:gd name="connsiteY0" fmla="*/ 0 h 2852980"/>
              <a:gd name="connsiteX1" fmla="*/ 2262378 w 2272930"/>
              <a:gd name="connsiteY1" fmla="*/ 2109 h 2852980"/>
              <a:gd name="connsiteX2" fmla="*/ 2272930 w 2272930"/>
              <a:gd name="connsiteY2" fmla="*/ 14760 h 2852980"/>
              <a:gd name="connsiteX3" fmla="*/ 2272930 w 2272930"/>
              <a:gd name="connsiteY3" fmla="*/ 2842437 h 2852980"/>
              <a:gd name="connsiteX4" fmla="*/ 2260268 w 2272930"/>
              <a:gd name="connsiteY4" fmla="*/ 2852980 h 2852980"/>
              <a:gd name="connsiteX5" fmla="*/ 12662 w 2272930"/>
              <a:gd name="connsiteY5" fmla="*/ 2852980 h 2852980"/>
              <a:gd name="connsiteX6" fmla="*/ 0 w 2272930"/>
              <a:gd name="connsiteY6" fmla="*/ 2840328 h 2852980"/>
              <a:gd name="connsiteX7" fmla="*/ 2110 w 2272930"/>
              <a:gd name="connsiteY7" fmla="*/ 12652 h 2852980"/>
              <a:gd name="connsiteX8" fmla="*/ 12662 w 2272930"/>
              <a:gd name="connsiteY8" fmla="*/ 0 h 285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2930" h="2852980">
                <a:moveTo>
                  <a:pt x="12662" y="0"/>
                </a:moveTo>
                <a:cubicBezTo>
                  <a:pt x="2262378" y="2109"/>
                  <a:pt x="2262378" y="2109"/>
                  <a:pt x="2262378" y="2109"/>
                </a:cubicBezTo>
                <a:cubicBezTo>
                  <a:pt x="2268709" y="2109"/>
                  <a:pt x="2272930" y="6326"/>
                  <a:pt x="2272930" y="14760"/>
                </a:cubicBezTo>
                <a:cubicBezTo>
                  <a:pt x="2272930" y="2842437"/>
                  <a:pt x="2272930" y="2842437"/>
                  <a:pt x="2272930" y="2842437"/>
                </a:cubicBezTo>
                <a:cubicBezTo>
                  <a:pt x="2272930" y="2848763"/>
                  <a:pt x="2266599" y="2852980"/>
                  <a:pt x="2260268" y="2852980"/>
                </a:cubicBezTo>
                <a:cubicBezTo>
                  <a:pt x="12662" y="2852980"/>
                  <a:pt x="12662" y="2852980"/>
                  <a:pt x="12662" y="2852980"/>
                </a:cubicBezTo>
                <a:cubicBezTo>
                  <a:pt x="6331" y="2852980"/>
                  <a:pt x="0" y="2846654"/>
                  <a:pt x="0" y="2840328"/>
                </a:cubicBezTo>
                <a:cubicBezTo>
                  <a:pt x="2110" y="12652"/>
                  <a:pt x="2110" y="12652"/>
                  <a:pt x="2110" y="12652"/>
                </a:cubicBezTo>
                <a:cubicBezTo>
                  <a:pt x="2110" y="6326"/>
                  <a:pt x="6331" y="0"/>
                  <a:pt x="126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4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2109323" y="802923"/>
            <a:ext cx="4925357" cy="4109156"/>
          </a:xfrm>
          <a:custGeom>
            <a:avLst/>
            <a:gdLst>
              <a:gd name="connsiteX0" fmla="*/ 2552700 w 5105400"/>
              <a:gd name="connsiteY0" fmla="*/ 1562100 h 5105400"/>
              <a:gd name="connsiteX1" fmla="*/ 3543300 w 5105400"/>
              <a:gd name="connsiteY1" fmla="*/ 2552700 h 5105400"/>
              <a:gd name="connsiteX2" fmla="*/ 2552700 w 5105400"/>
              <a:gd name="connsiteY2" fmla="*/ 3543300 h 5105400"/>
              <a:gd name="connsiteX3" fmla="*/ 1562100 w 5105400"/>
              <a:gd name="connsiteY3" fmla="*/ 2552700 h 5105400"/>
              <a:gd name="connsiteX4" fmla="*/ 2552700 w 5105400"/>
              <a:gd name="connsiteY4" fmla="*/ 1562100 h 5105400"/>
              <a:gd name="connsiteX5" fmla="*/ 2552700 w 5105400"/>
              <a:gd name="connsiteY5" fmla="*/ 0 h 5105400"/>
              <a:gd name="connsiteX6" fmla="*/ 0 w 5105400"/>
              <a:gd name="connsiteY6" fmla="*/ 2552700 h 5105400"/>
              <a:gd name="connsiteX7" fmla="*/ 2552700 w 5105400"/>
              <a:gd name="connsiteY7" fmla="*/ 5105400 h 5105400"/>
              <a:gd name="connsiteX8" fmla="*/ 5105400 w 5105400"/>
              <a:gd name="connsiteY8" fmla="*/ 2552700 h 5105400"/>
              <a:gd name="connsiteX9" fmla="*/ 2552700 w 5105400"/>
              <a:gd name="connsiteY9" fmla="*/ 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5400" h="5105400">
                <a:moveTo>
                  <a:pt x="2552700" y="1562100"/>
                </a:moveTo>
                <a:cubicBezTo>
                  <a:pt x="3099793" y="1562100"/>
                  <a:pt x="3543300" y="2005607"/>
                  <a:pt x="3543300" y="2552700"/>
                </a:cubicBezTo>
                <a:cubicBezTo>
                  <a:pt x="3543300" y="3099793"/>
                  <a:pt x="3099793" y="3543300"/>
                  <a:pt x="2552700" y="3543300"/>
                </a:cubicBezTo>
                <a:cubicBezTo>
                  <a:pt x="2005607" y="3543300"/>
                  <a:pt x="1562100" y="3099793"/>
                  <a:pt x="1562100" y="2552700"/>
                </a:cubicBezTo>
                <a:cubicBezTo>
                  <a:pt x="1562100" y="2005607"/>
                  <a:pt x="2005607" y="1562100"/>
                  <a:pt x="2552700" y="1562100"/>
                </a:cubicBezTo>
                <a:close/>
                <a:moveTo>
                  <a:pt x="2552700" y="0"/>
                </a:moveTo>
                <a:cubicBezTo>
                  <a:pt x="1142883" y="0"/>
                  <a:pt x="0" y="1142883"/>
                  <a:pt x="0" y="2552700"/>
                </a:cubicBezTo>
                <a:cubicBezTo>
                  <a:pt x="0" y="3962517"/>
                  <a:pt x="1142883" y="5105400"/>
                  <a:pt x="2552700" y="5105400"/>
                </a:cubicBezTo>
                <a:cubicBezTo>
                  <a:pt x="3962517" y="5105400"/>
                  <a:pt x="5105400" y="3962517"/>
                  <a:pt x="5105400" y="2552700"/>
                </a:cubicBezTo>
                <a:cubicBezTo>
                  <a:pt x="5105400" y="1142883"/>
                  <a:pt x="3962517" y="0"/>
                  <a:pt x="255270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1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65500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 algn="ctr"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2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4989498" y="2731265"/>
            <a:ext cx="3049703" cy="2024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 dirty="0"/>
          </a:p>
        </p:txBody>
      </p:sp>
      <p:sp>
        <p:nvSpPr>
          <p:cNvPr id="16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5313895" y="2330541"/>
            <a:ext cx="3053456" cy="2023601"/>
          </a:xfrm>
          <a:custGeom>
            <a:avLst/>
            <a:gdLst>
              <a:gd name="connsiteX0" fmla="*/ 0 w 2286000"/>
              <a:gd name="connsiteY0" fmla="*/ 0 h 3768060"/>
              <a:gd name="connsiteX1" fmla="*/ 2286000 w 2286000"/>
              <a:gd name="connsiteY1" fmla="*/ 0 h 3768060"/>
              <a:gd name="connsiteX2" fmla="*/ 2286000 w 2286000"/>
              <a:gd name="connsiteY2" fmla="*/ 3768060 h 3768060"/>
              <a:gd name="connsiteX3" fmla="*/ 0 w 2286000"/>
              <a:gd name="connsiteY3" fmla="*/ 3768060 h 3768060"/>
              <a:gd name="connsiteX4" fmla="*/ 0 w 2286000"/>
              <a:gd name="connsiteY4" fmla="*/ 1865775 h 3768060"/>
              <a:gd name="connsiteX5" fmla="*/ 0 w 2286000"/>
              <a:gd name="connsiteY5" fmla="*/ 845880 h 3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768060">
                <a:moveTo>
                  <a:pt x="0" y="0"/>
                </a:moveTo>
                <a:lnTo>
                  <a:pt x="2286000" y="0"/>
                </a:lnTo>
                <a:lnTo>
                  <a:pt x="2286000" y="3768060"/>
                </a:lnTo>
                <a:lnTo>
                  <a:pt x="0" y="3768060"/>
                </a:lnTo>
                <a:lnTo>
                  <a:pt x="0" y="1865775"/>
                </a:lnTo>
                <a:lnTo>
                  <a:pt x="0" y="84588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 algn="ctr"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8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3418096" y="1658167"/>
            <a:ext cx="2296904" cy="1910080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accent1"/>
            </a:solidFill>
          </a:ln>
        </p:spPr>
        <p:txBody>
          <a:bodyPr bIns="182880" anchor="b"/>
          <a:lstStyle>
            <a:lvl1pPr algn="ctr" rtl="0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1589296" y="2169583"/>
            <a:ext cx="1833416" cy="1524000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710384" y="2169583"/>
            <a:ext cx="1833416" cy="1524000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5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2012280"/>
            <a:ext cx="8368363" cy="2800864"/>
          </a:xfrm>
          <a:custGeom>
            <a:avLst/>
            <a:gdLst>
              <a:gd name="connsiteX0" fmla="*/ 7171571 w 8749360"/>
              <a:gd name="connsiteY0" fmla="*/ 862627 h 2520778"/>
              <a:gd name="connsiteX1" fmla="*/ 8749360 w 8749360"/>
              <a:gd name="connsiteY1" fmla="*/ 862627 h 2520778"/>
              <a:gd name="connsiteX2" fmla="*/ 8749360 w 8749360"/>
              <a:gd name="connsiteY2" fmla="*/ 1725250 h 2520778"/>
              <a:gd name="connsiteX3" fmla="*/ 8749360 w 8749360"/>
              <a:gd name="connsiteY3" fmla="*/ 1988682 h 2520778"/>
              <a:gd name="connsiteX4" fmla="*/ 8749360 w 8749360"/>
              <a:gd name="connsiteY4" fmla="*/ 2520778 h 2520778"/>
              <a:gd name="connsiteX5" fmla="*/ 5518649 w 8749360"/>
              <a:gd name="connsiteY5" fmla="*/ 2520778 h 2520778"/>
              <a:gd name="connsiteX6" fmla="*/ 5518649 w 8749360"/>
              <a:gd name="connsiteY6" fmla="*/ 1725250 h 2520778"/>
              <a:gd name="connsiteX7" fmla="*/ 7171571 w 8749360"/>
              <a:gd name="connsiteY7" fmla="*/ 1725250 h 2520778"/>
              <a:gd name="connsiteX8" fmla="*/ 1 w 8749360"/>
              <a:gd name="connsiteY8" fmla="*/ 0 h 2520778"/>
              <a:gd name="connsiteX9" fmla="*/ 3276602 w 8749360"/>
              <a:gd name="connsiteY9" fmla="*/ 0 h 2520778"/>
              <a:gd name="connsiteX10" fmla="*/ 3276602 w 8749360"/>
              <a:gd name="connsiteY10" fmla="*/ 795529 h 2520778"/>
              <a:gd name="connsiteX11" fmla="*/ 1600200 w 8749360"/>
              <a:gd name="connsiteY11" fmla="*/ 795529 h 2520778"/>
              <a:gd name="connsiteX12" fmla="*/ 1600200 w 8749360"/>
              <a:gd name="connsiteY12" fmla="*/ 1658152 h 2520778"/>
              <a:gd name="connsiteX13" fmla="*/ 0 w 8749360"/>
              <a:gd name="connsiteY13" fmla="*/ 1658152 h 2520778"/>
              <a:gd name="connsiteX14" fmla="*/ 0 w 8749360"/>
              <a:gd name="connsiteY14" fmla="*/ 532097 h 2520778"/>
              <a:gd name="connsiteX15" fmla="*/ 1 w 8749360"/>
              <a:gd name="connsiteY15" fmla="*/ 532097 h 252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49360" h="2520778">
                <a:moveTo>
                  <a:pt x="7171571" y="862627"/>
                </a:moveTo>
                <a:lnTo>
                  <a:pt x="8749360" y="862627"/>
                </a:lnTo>
                <a:lnTo>
                  <a:pt x="8749360" y="1725250"/>
                </a:lnTo>
                <a:lnTo>
                  <a:pt x="8749360" y="1988682"/>
                </a:lnTo>
                <a:lnTo>
                  <a:pt x="8749360" y="2520778"/>
                </a:lnTo>
                <a:lnTo>
                  <a:pt x="5518649" y="2520778"/>
                </a:lnTo>
                <a:lnTo>
                  <a:pt x="5518649" y="1725250"/>
                </a:lnTo>
                <a:lnTo>
                  <a:pt x="7171571" y="1725250"/>
                </a:lnTo>
                <a:close/>
                <a:moveTo>
                  <a:pt x="1" y="0"/>
                </a:moveTo>
                <a:lnTo>
                  <a:pt x="3276602" y="0"/>
                </a:lnTo>
                <a:lnTo>
                  <a:pt x="3276602" y="795529"/>
                </a:lnTo>
                <a:lnTo>
                  <a:pt x="1600200" y="795529"/>
                </a:lnTo>
                <a:lnTo>
                  <a:pt x="1600200" y="1658152"/>
                </a:lnTo>
                <a:lnTo>
                  <a:pt x="0" y="1658152"/>
                </a:lnTo>
                <a:lnTo>
                  <a:pt x="0" y="532097"/>
                </a:lnTo>
                <a:lnTo>
                  <a:pt x="1" y="5320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23" hasCustomPrompt="1"/>
          </p:nvPr>
        </p:nvSpPr>
        <p:spPr>
          <a:xfrm>
            <a:off x="381003" y="1557866"/>
            <a:ext cx="8365031" cy="2569633"/>
          </a:xfrm>
          <a:custGeom>
            <a:avLst/>
            <a:gdLst>
              <a:gd name="connsiteX0" fmla="*/ 0 w 8365031"/>
              <a:gd name="connsiteY0" fmla="*/ 0 h 2312670"/>
              <a:gd name="connsiteX1" fmla="*/ 8365031 w 8365031"/>
              <a:gd name="connsiteY1" fmla="*/ 0 h 2312670"/>
              <a:gd name="connsiteX2" fmla="*/ 8365031 w 8365031"/>
              <a:gd name="connsiteY2" fmla="*/ 2312670 h 2312670"/>
              <a:gd name="connsiteX3" fmla="*/ 0 w 8365031"/>
              <a:gd name="connsiteY3" fmla="*/ 2312670 h 231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5031" h="2312670">
                <a:moveTo>
                  <a:pt x="0" y="0"/>
                </a:moveTo>
                <a:lnTo>
                  <a:pt x="8365031" y="0"/>
                </a:lnTo>
                <a:lnTo>
                  <a:pt x="8365031" y="2312670"/>
                </a:lnTo>
                <a:lnTo>
                  <a:pt x="0" y="231267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5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475874"/>
            <a:ext cx="9144000" cy="38963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48201" y="2331486"/>
            <a:ext cx="3733801" cy="2185157"/>
          </a:xfrm>
          <a:custGeom>
            <a:avLst/>
            <a:gdLst>
              <a:gd name="connsiteX0" fmla="*/ 0 w 4191000"/>
              <a:gd name="connsiteY0" fmla="*/ 0 h 3379471"/>
              <a:gd name="connsiteX1" fmla="*/ 4191000 w 4191000"/>
              <a:gd name="connsiteY1" fmla="*/ 0 h 3379471"/>
              <a:gd name="connsiteX2" fmla="*/ 4191000 w 4191000"/>
              <a:gd name="connsiteY2" fmla="*/ 3379471 h 3379471"/>
              <a:gd name="connsiteX3" fmla="*/ 0 w 4191000"/>
              <a:gd name="connsiteY3" fmla="*/ 3379471 h 337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79471">
                <a:moveTo>
                  <a:pt x="0" y="0"/>
                </a:moveTo>
                <a:lnTo>
                  <a:pt x="4191000" y="0"/>
                </a:lnTo>
                <a:lnTo>
                  <a:pt x="4191000" y="3379471"/>
                </a:lnTo>
                <a:lnTo>
                  <a:pt x="0" y="337947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4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58363" y="1540931"/>
            <a:ext cx="4191000" cy="3784602"/>
          </a:xfrm>
          <a:custGeom>
            <a:avLst/>
            <a:gdLst>
              <a:gd name="connsiteX0" fmla="*/ 0 w 4191000"/>
              <a:gd name="connsiteY0" fmla="*/ 0 h 3379471"/>
              <a:gd name="connsiteX1" fmla="*/ 4191000 w 4191000"/>
              <a:gd name="connsiteY1" fmla="*/ 0 h 3379471"/>
              <a:gd name="connsiteX2" fmla="*/ 4191000 w 4191000"/>
              <a:gd name="connsiteY2" fmla="*/ 3379471 h 3379471"/>
              <a:gd name="connsiteX3" fmla="*/ 0 w 4191000"/>
              <a:gd name="connsiteY3" fmla="*/ 3379471 h 337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79471">
                <a:moveTo>
                  <a:pt x="0" y="0"/>
                </a:moveTo>
                <a:lnTo>
                  <a:pt x="4191000" y="0"/>
                </a:lnTo>
                <a:lnTo>
                  <a:pt x="4191000" y="3379471"/>
                </a:lnTo>
                <a:lnTo>
                  <a:pt x="0" y="337947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3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5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379239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2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81000" y="1555325"/>
            <a:ext cx="4191000" cy="3761742"/>
          </a:xfrm>
          <a:custGeom>
            <a:avLst/>
            <a:gdLst>
              <a:gd name="connsiteX0" fmla="*/ 0 w 4191000"/>
              <a:gd name="connsiteY0" fmla="*/ 0 h 3379471"/>
              <a:gd name="connsiteX1" fmla="*/ 4191000 w 4191000"/>
              <a:gd name="connsiteY1" fmla="*/ 0 h 3379471"/>
              <a:gd name="connsiteX2" fmla="*/ 4191000 w 4191000"/>
              <a:gd name="connsiteY2" fmla="*/ 3379471 h 3379471"/>
              <a:gd name="connsiteX3" fmla="*/ 0 w 4191000"/>
              <a:gd name="connsiteY3" fmla="*/ 3379471 h 337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79471">
                <a:moveTo>
                  <a:pt x="0" y="0"/>
                </a:moveTo>
                <a:lnTo>
                  <a:pt x="4191000" y="0"/>
                </a:lnTo>
                <a:lnTo>
                  <a:pt x="4191000" y="3379471"/>
                </a:lnTo>
                <a:lnTo>
                  <a:pt x="0" y="337947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035192" y="1555327"/>
            <a:ext cx="5714171" cy="3754968"/>
          </a:xfrm>
          <a:custGeom>
            <a:avLst/>
            <a:gdLst>
              <a:gd name="connsiteX0" fmla="*/ 0 w 4191000"/>
              <a:gd name="connsiteY0" fmla="*/ 0 h 3379471"/>
              <a:gd name="connsiteX1" fmla="*/ 4191000 w 4191000"/>
              <a:gd name="connsiteY1" fmla="*/ 0 h 3379471"/>
              <a:gd name="connsiteX2" fmla="*/ 4191000 w 4191000"/>
              <a:gd name="connsiteY2" fmla="*/ 3379471 h 3379471"/>
              <a:gd name="connsiteX3" fmla="*/ 0 w 4191000"/>
              <a:gd name="connsiteY3" fmla="*/ 3379471 h 337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79471">
                <a:moveTo>
                  <a:pt x="0" y="0"/>
                </a:moveTo>
                <a:lnTo>
                  <a:pt x="4191000" y="0"/>
                </a:lnTo>
                <a:lnTo>
                  <a:pt x="4191000" y="3379471"/>
                </a:lnTo>
                <a:lnTo>
                  <a:pt x="0" y="337947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1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91160" y="1563793"/>
            <a:ext cx="5034227" cy="3759626"/>
          </a:xfrm>
          <a:custGeom>
            <a:avLst/>
            <a:gdLst>
              <a:gd name="connsiteX0" fmla="*/ 979614 w 3775670"/>
              <a:gd name="connsiteY0" fmla="*/ 0 h 3383663"/>
              <a:gd name="connsiteX1" fmla="*/ 3775670 w 3775670"/>
              <a:gd name="connsiteY1" fmla="*/ 0 h 3383663"/>
              <a:gd name="connsiteX2" fmla="*/ 2796056 w 3775670"/>
              <a:gd name="connsiteY2" fmla="*/ 3383663 h 3383663"/>
              <a:gd name="connsiteX3" fmla="*/ 0 w 3775670"/>
              <a:gd name="connsiteY3" fmla="*/ 3383663 h 33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670" h="3383663">
                <a:moveTo>
                  <a:pt x="979614" y="0"/>
                </a:moveTo>
                <a:lnTo>
                  <a:pt x="3775670" y="0"/>
                </a:lnTo>
                <a:lnTo>
                  <a:pt x="2796056" y="3383663"/>
                </a:lnTo>
                <a:lnTo>
                  <a:pt x="0" y="338366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574675" y="1474833"/>
            <a:ext cx="3451227" cy="28737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2578102" y="740833"/>
            <a:ext cx="2171700" cy="18084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786721" y="3905107"/>
            <a:ext cx="1551667" cy="12903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23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 userDrawn="1">
            <p:ph type="pic" sz="quarter" idx="15"/>
          </p:nvPr>
        </p:nvSpPr>
        <p:spPr>
          <a:xfrm>
            <a:off x="457199" y="2345266"/>
            <a:ext cx="1828800" cy="2036233"/>
          </a:xfrm>
          <a:custGeom>
            <a:avLst/>
            <a:gdLst>
              <a:gd name="connsiteX0" fmla="*/ 1828800 w 1828800"/>
              <a:gd name="connsiteY0" fmla="*/ 0 h 1832610"/>
              <a:gd name="connsiteX1" fmla="*/ 0 w 1828800"/>
              <a:gd name="connsiteY1" fmla="*/ 0 h 1832610"/>
              <a:gd name="connsiteX2" fmla="*/ 0 w 1828800"/>
              <a:gd name="connsiteY2" fmla="*/ 1832610 h 1832610"/>
              <a:gd name="connsiteX3" fmla="*/ 182880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1828800" y="0"/>
                </a:moveTo>
                <a:lnTo>
                  <a:pt x="0" y="0"/>
                </a:lnTo>
                <a:lnTo>
                  <a:pt x="0" y="1832610"/>
                </a:lnTo>
                <a:lnTo>
                  <a:pt x="1828800" y="18326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 userDrawn="1">
            <p:ph type="pic" sz="quarter" idx="16"/>
          </p:nvPr>
        </p:nvSpPr>
        <p:spPr>
          <a:xfrm>
            <a:off x="2053989" y="2482859"/>
            <a:ext cx="1828800" cy="2036233"/>
          </a:xfrm>
          <a:custGeom>
            <a:avLst/>
            <a:gdLst>
              <a:gd name="connsiteX0" fmla="*/ 1828800 w 1828800"/>
              <a:gd name="connsiteY0" fmla="*/ 0 h 1832610"/>
              <a:gd name="connsiteX1" fmla="*/ 0 w 1828800"/>
              <a:gd name="connsiteY1" fmla="*/ 0 h 1832610"/>
              <a:gd name="connsiteX2" fmla="*/ 0 w 1828800"/>
              <a:gd name="connsiteY2" fmla="*/ 1832610 h 1832610"/>
              <a:gd name="connsiteX3" fmla="*/ 182880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1828800" y="0"/>
                </a:moveTo>
                <a:lnTo>
                  <a:pt x="0" y="0"/>
                </a:lnTo>
                <a:lnTo>
                  <a:pt x="0" y="1832610"/>
                </a:lnTo>
                <a:lnTo>
                  <a:pt x="1828800" y="18326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 userDrawn="1">
            <p:ph type="pic" sz="quarter" idx="17"/>
          </p:nvPr>
        </p:nvSpPr>
        <p:spPr>
          <a:xfrm>
            <a:off x="3650779" y="2345266"/>
            <a:ext cx="1828800" cy="2036233"/>
          </a:xfrm>
          <a:custGeom>
            <a:avLst/>
            <a:gdLst>
              <a:gd name="connsiteX0" fmla="*/ 1828800 w 1828800"/>
              <a:gd name="connsiteY0" fmla="*/ 0 h 1832610"/>
              <a:gd name="connsiteX1" fmla="*/ 0 w 1828800"/>
              <a:gd name="connsiteY1" fmla="*/ 0 h 1832610"/>
              <a:gd name="connsiteX2" fmla="*/ 0 w 1828800"/>
              <a:gd name="connsiteY2" fmla="*/ 1832610 h 1832610"/>
              <a:gd name="connsiteX3" fmla="*/ 182880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1828800" y="0"/>
                </a:moveTo>
                <a:lnTo>
                  <a:pt x="0" y="0"/>
                </a:lnTo>
                <a:lnTo>
                  <a:pt x="0" y="1832610"/>
                </a:lnTo>
                <a:lnTo>
                  <a:pt x="1828800" y="18326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2" name="Picture Placeholder 41"/>
          <p:cNvSpPr>
            <a:spLocks noGrp="1"/>
          </p:cNvSpPr>
          <p:nvPr userDrawn="1">
            <p:ph type="pic" sz="quarter" idx="18"/>
          </p:nvPr>
        </p:nvSpPr>
        <p:spPr>
          <a:xfrm>
            <a:off x="5247571" y="2482859"/>
            <a:ext cx="1828800" cy="2036233"/>
          </a:xfrm>
          <a:custGeom>
            <a:avLst/>
            <a:gdLst>
              <a:gd name="connsiteX0" fmla="*/ 1828800 w 1828800"/>
              <a:gd name="connsiteY0" fmla="*/ 0 h 1832610"/>
              <a:gd name="connsiteX1" fmla="*/ 0 w 1828800"/>
              <a:gd name="connsiteY1" fmla="*/ 0 h 1832610"/>
              <a:gd name="connsiteX2" fmla="*/ 0 w 1828800"/>
              <a:gd name="connsiteY2" fmla="*/ 1832610 h 1832610"/>
              <a:gd name="connsiteX3" fmla="*/ 182880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1828800" y="0"/>
                </a:moveTo>
                <a:lnTo>
                  <a:pt x="0" y="0"/>
                </a:lnTo>
                <a:lnTo>
                  <a:pt x="0" y="1832610"/>
                </a:lnTo>
                <a:lnTo>
                  <a:pt x="1828800" y="18326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3" name="Picture Placeholder 42"/>
          <p:cNvSpPr>
            <a:spLocks noGrp="1"/>
          </p:cNvSpPr>
          <p:nvPr userDrawn="1">
            <p:ph type="pic" sz="quarter" idx="19"/>
          </p:nvPr>
        </p:nvSpPr>
        <p:spPr>
          <a:xfrm>
            <a:off x="6844363" y="2345266"/>
            <a:ext cx="1828800" cy="2036233"/>
          </a:xfrm>
          <a:custGeom>
            <a:avLst/>
            <a:gdLst>
              <a:gd name="connsiteX0" fmla="*/ 1828800 w 1828800"/>
              <a:gd name="connsiteY0" fmla="*/ 0 h 1832610"/>
              <a:gd name="connsiteX1" fmla="*/ 0 w 1828800"/>
              <a:gd name="connsiteY1" fmla="*/ 0 h 1832610"/>
              <a:gd name="connsiteX2" fmla="*/ 0 w 1828800"/>
              <a:gd name="connsiteY2" fmla="*/ 1832610 h 1832610"/>
              <a:gd name="connsiteX3" fmla="*/ 182880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1828800" y="0"/>
                </a:moveTo>
                <a:lnTo>
                  <a:pt x="0" y="0"/>
                </a:lnTo>
                <a:lnTo>
                  <a:pt x="0" y="1832610"/>
                </a:lnTo>
                <a:lnTo>
                  <a:pt x="1828800" y="183261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7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643891" y="1587499"/>
            <a:ext cx="1752600" cy="194733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6"/>
          </p:nvPr>
        </p:nvSpPr>
        <p:spPr>
          <a:xfrm>
            <a:off x="3688881" y="1587499"/>
            <a:ext cx="1752600" cy="194733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6733873" y="1587499"/>
            <a:ext cx="1752600" cy="194733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2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377630" y="3450169"/>
            <a:ext cx="2060772" cy="1827639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77631" y="1545612"/>
            <a:ext cx="4160855" cy="1840751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2477711" y="3450169"/>
            <a:ext cx="2060772" cy="1827639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577795" y="3450169"/>
            <a:ext cx="2060772" cy="1827639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1"/>
          </p:nvPr>
        </p:nvSpPr>
        <p:spPr>
          <a:xfrm>
            <a:off x="6677878" y="3450169"/>
            <a:ext cx="2060772" cy="1827639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8"/>
          </p:nvPr>
        </p:nvSpPr>
        <p:spPr>
          <a:xfrm>
            <a:off x="6323661" y="1733027"/>
            <a:ext cx="2108203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9"/>
          </p:nvPr>
        </p:nvSpPr>
        <p:spPr>
          <a:xfrm>
            <a:off x="3511081" y="1733027"/>
            <a:ext cx="2111884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698496" y="1733027"/>
            <a:ext cx="2111885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8"/>
          </p:nvPr>
        </p:nvSpPr>
        <p:spPr>
          <a:xfrm>
            <a:off x="5904563" y="1730446"/>
            <a:ext cx="2108203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1115759" y="1730446"/>
            <a:ext cx="2111885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6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381001" y="1648360"/>
            <a:ext cx="2667001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9"/>
          </p:nvPr>
        </p:nvSpPr>
        <p:spPr>
          <a:xfrm>
            <a:off x="3229322" y="1648360"/>
            <a:ext cx="2667001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6077644" y="1648360"/>
            <a:ext cx="2667001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2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7"/>
          </p:nvPr>
        </p:nvSpPr>
        <p:spPr>
          <a:xfrm>
            <a:off x="838202" y="1648360"/>
            <a:ext cx="2667001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5625165" y="1648360"/>
            <a:ext cx="2667001" cy="2140473"/>
          </a:xfrm>
          <a:custGeom>
            <a:avLst/>
            <a:gdLst>
              <a:gd name="connsiteX0" fmla="*/ 1752600 w 1752600"/>
              <a:gd name="connsiteY0" fmla="*/ 0 h 1752600"/>
              <a:gd name="connsiteX1" fmla="*/ 0 w 1752600"/>
              <a:gd name="connsiteY1" fmla="*/ 0 h 1752600"/>
              <a:gd name="connsiteX2" fmla="*/ 0 w 1752600"/>
              <a:gd name="connsiteY2" fmla="*/ 1752600 h 1752600"/>
              <a:gd name="connsiteX3" fmla="*/ 175260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1752600" y="0"/>
                </a:moveTo>
                <a:lnTo>
                  <a:pt x="0" y="0"/>
                </a:lnTo>
                <a:lnTo>
                  <a:pt x="0" y="1752600"/>
                </a:lnTo>
                <a:lnTo>
                  <a:pt x="175260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9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3072364" y="1797689"/>
            <a:ext cx="1572633" cy="1313811"/>
          </a:xfrm>
          <a:custGeom>
            <a:avLst/>
            <a:gdLst>
              <a:gd name="connsiteX0" fmla="*/ 221706 w 1179475"/>
              <a:gd name="connsiteY0" fmla="*/ 0 h 1182430"/>
              <a:gd name="connsiteX1" fmla="*/ 1179475 w 1179475"/>
              <a:gd name="connsiteY1" fmla="*/ 0 h 1182430"/>
              <a:gd name="connsiteX2" fmla="*/ 957770 w 1179475"/>
              <a:gd name="connsiteY2" fmla="*/ 1182430 h 1182430"/>
              <a:gd name="connsiteX3" fmla="*/ 0 w 1179475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75" h="1182430">
                <a:moveTo>
                  <a:pt x="221706" y="0"/>
                </a:moveTo>
                <a:lnTo>
                  <a:pt x="1179475" y="0"/>
                </a:lnTo>
                <a:lnTo>
                  <a:pt x="957770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5801836" y="1797689"/>
            <a:ext cx="1572633" cy="1313811"/>
          </a:xfrm>
          <a:custGeom>
            <a:avLst/>
            <a:gdLst>
              <a:gd name="connsiteX0" fmla="*/ 221706 w 1179475"/>
              <a:gd name="connsiteY0" fmla="*/ 0 h 1182430"/>
              <a:gd name="connsiteX1" fmla="*/ 1179475 w 1179475"/>
              <a:gd name="connsiteY1" fmla="*/ 0 h 1182430"/>
              <a:gd name="connsiteX2" fmla="*/ 957770 w 1179475"/>
              <a:gd name="connsiteY2" fmla="*/ 1182430 h 1182430"/>
              <a:gd name="connsiteX3" fmla="*/ 0 w 1179475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75" h="1182430">
                <a:moveTo>
                  <a:pt x="221706" y="0"/>
                </a:moveTo>
                <a:lnTo>
                  <a:pt x="1179475" y="0"/>
                </a:lnTo>
                <a:lnTo>
                  <a:pt x="957770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1707628" y="3788833"/>
            <a:ext cx="1572633" cy="1313811"/>
          </a:xfrm>
          <a:custGeom>
            <a:avLst/>
            <a:gdLst>
              <a:gd name="connsiteX0" fmla="*/ 221706 w 1179475"/>
              <a:gd name="connsiteY0" fmla="*/ 0 h 1182430"/>
              <a:gd name="connsiteX1" fmla="*/ 1179475 w 1179475"/>
              <a:gd name="connsiteY1" fmla="*/ 0 h 1182430"/>
              <a:gd name="connsiteX2" fmla="*/ 957770 w 1179475"/>
              <a:gd name="connsiteY2" fmla="*/ 1182430 h 1182430"/>
              <a:gd name="connsiteX3" fmla="*/ 0 w 1179475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75" h="1182430">
                <a:moveTo>
                  <a:pt x="221706" y="0"/>
                </a:moveTo>
                <a:lnTo>
                  <a:pt x="1179475" y="0"/>
                </a:lnTo>
                <a:lnTo>
                  <a:pt x="957770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4437100" y="3788833"/>
            <a:ext cx="1572633" cy="1313811"/>
          </a:xfrm>
          <a:custGeom>
            <a:avLst/>
            <a:gdLst>
              <a:gd name="connsiteX0" fmla="*/ 221706 w 1179475"/>
              <a:gd name="connsiteY0" fmla="*/ 0 h 1182430"/>
              <a:gd name="connsiteX1" fmla="*/ 1179475 w 1179475"/>
              <a:gd name="connsiteY1" fmla="*/ 0 h 1182430"/>
              <a:gd name="connsiteX2" fmla="*/ 957770 w 1179475"/>
              <a:gd name="connsiteY2" fmla="*/ 1182430 h 1182430"/>
              <a:gd name="connsiteX3" fmla="*/ 0 w 1179475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75" h="1182430">
                <a:moveTo>
                  <a:pt x="221706" y="0"/>
                </a:moveTo>
                <a:lnTo>
                  <a:pt x="1179475" y="0"/>
                </a:lnTo>
                <a:lnTo>
                  <a:pt x="957770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7166573" y="3788833"/>
            <a:ext cx="1572633" cy="1313811"/>
          </a:xfrm>
          <a:custGeom>
            <a:avLst/>
            <a:gdLst>
              <a:gd name="connsiteX0" fmla="*/ 221706 w 1179475"/>
              <a:gd name="connsiteY0" fmla="*/ 0 h 1182430"/>
              <a:gd name="connsiteX1" fmla="*/ 1179475 w 1179475"/>
              <a:gd name="connsiteY1" fmla="*/ 0 h 1182430"/>
              <a:gd name="connsiteX2" fmla="*/ 957770 w 1179475"/>
              <a:gd name="connsiteY2" fmla="*/ 1182430 h 1182430"/>
              <a:gd name="connsiteX3" fmla="*/ 0 w 1179475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75" h="1182430">
                <a:moveTo>
                  <a:pt x="221706" y="0"/>
                </a:moveTo>
                <a:lnTo>
                  <a:pt x="1179475" y="0"/>
                </a:lnTo>
                <a:lnTo>
                  <a:pt x="957770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2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2"/>
          <p:cNvSpPr>
            <a:spLocks noGrp="1"/>
          </p:cNvSpPr>
          <p:nvPr>
            <p:ph type="pic" sz="quarter" idx="17"/>
          </p:nvPr>
        </p:nvSpPr>
        <p:spPr>
          <a:xfrm>
            <a:off x="381001" y="1587501"/>
            <a:ext cx="1347076" cy="1676269"/>
          </a:xfrm>
          <a:custGeom>
            <a:avLst/>
            <a:gdLst>
              <a:gd name="connsiteX0" fmla="*/ 673538 w 1347076"/>
              <a:gd name="connsiteY0" fmla="*/ 0 h 1508642"/>
              <a:gd name="connsiteX1" fmla="*/ 0 w 1347076"/>
              <a:gd name="connsiteY1" fmla="*/ 336769 h 1508642"/>
              <a:gd name="connsiteX2" fmla="*/ 0 w 1347076"/>
              <a:gd name="connsiteY2" fmla="*/ 1171873 h 1508642"/>
              <a:gd name="connsiteX3" fmla="*/ 673538 w 1347076"/>
              <a:gd name="connsiteY3" fmla="*/ 1508642 h 1508642"/>
              <a:gd name="connsiteX4" fmla="*/ 1347076 w 1347076"/>
              <a:gd name="connsiteY4" fmla="*/ 1171873 h 1508642"/>
              <a:gd name="connsiteX5" fmla="*/ 1347076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0" y="336769"/>
                </a:lnTo>
                <a:lnTo>
                  <a:pt x="0" y="1171873"/>
                </a:lnTo>
                <a:lnTo>
                  <a:pt x="673538" y="1508642"/>
                </a:lnTo>
                <a:lnTo>
                  <a:pt x="1347076" y="1171873"/>
                </a:lnTo>
                <a:lnTo>
                  <a:pt x="1347076" y="33676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18"/>
          </p:nvPr>
        </p:nvSpPr>
        <p:spPr>
          <a:xfrm>
            <a:off x="2136323" y="1587501"/>
            <a:ext cx="1347076" cy="1676269"/>
          </a:xfrm>
          <a:custGeom>
            <a:avLst/>
            <a:gdLst>
              <a:gd name="connsiteX0" fmla="*/ 673538 w 1347076"/>
              <a:gd name="connsiteY0" fmla="*/ 0 h 1508642"/>
              <a:gd name="connsiteX1" fmla="*/ 0 w 1347076"/>
              <a:gd name="connsiteY1" fmla="*/ 336769 h 1508642"/>
              <a:gd name="connsiteX2" fmla="*/ 0 w 1347076"/>
              <a:gd name="connsiteY2" fmla="*/ 1171873 h 1508642"/>
              <a:gd name="connsiteX3" fmla="*/ 673538 w 1347076"/>
              <a:gd name="connsiteY3" fmla="*/ 1508642 h 1508642"/>
              <a:gd name="connsiteX4" fmla="*/ 1347076 w 1347076"/>
              <a:gd name="connsiteY4" fmla="*/ 1171873 h 1508642"/>
              <a:gd name="connsiteX5" fmla="*/ 1347076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0" y="336769"/>
                </a:lnTo>
                <a:lnTo>
                  <a:pt x="0" y="1171873"/>
                </a:lnTo>
                <a:lnTo>
                  <a:pt x="673538" y="1508642"/>
                </a:lnTo>
                <a:lnTo>
                  <a:pt x="1347076" y="1171873"/>
                </a:lnTo>
                <a:lnTo>
                  <a:pt x="1347076" y="33676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9"/>
          </p:nvPr>
        </p:nvSpPr>
        <p:spPr>
          <a:xfrm>
            <a:off x="3891645" y="1587501"/>
            <a:ext cx="1347076" cy="1676269"/>
          </a:xfrm>
          <a:custGeom>
            <a:avLst/>
            <a:gdLst>
              <a:gd name="connsiteX0" fmla="*/ 673538 w 1347076"/>
              <a:gd name="connsiteY0" fmla="*/ 0 h 1508642"/>
              <a:gd name="connsiteX1" fmla="*/ 0 w 1347076"/>
              <a:gd name="connsiteY1" fmla="*/ 336769 h 1508642"/>
              <a:gd name="connsiteX2" fmla="*/ 0 w 1347076"/>
              <a:gd name="connsiteY2" fmla="*/ 1171873 h 1508642"/>
              <a:gd name="connsiteX3" fmla="*/ 673538 w 1347076"/>
              <a:gd name="connsiteY3" fmla="*/ 1508642 h 1508642"/>
              <a:gd name="connsiteX4" fmla="*/ 1347076 w 1347076"/>
              <a:gd name="connsiteY4" fmla="*/ 1171873 h 1508642"/>
              <a:gd name="connsiteX5" fmla="*/ 1347076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0" y="336769"/>
                </a:lnTo>
                <a:lnTo>
                  <a:pt x="0" y="1171873"/>
                </a:lnTo>
                <a:lnTo>
                  <a:pt x="673538" y="1508642"/>
                </a:lnTo>
                <a:lnTo>
                  <a:pt x="1347076" y="1171873"/>
                </a:lnTo>
                <a:lnTo>
                  <a:pt x="1347076" y="33676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20"/>
          </p:nvPr>
        </p:nvSpPr>
        <p:spPr>
          <a:xfrm>
            <a:off x="5646967" y="1587501"/>
            <a:ext cx="1347076" cy="1676269"/>
          </a:xfrm>
          <a:custGeom>
            <a:avLst/>
            <a:gdLst>
              <a:gd name="connsiteX0" fmla="*/ 673538 w 1347076"/>
              <a:gd name="connsiteY0" fmla="*/ 0 h 1508642"/>
              <a:gd name="connsiteX1" fmla="*/ 0 w 1347076"/>
              <a:gd name="connsiteY1" fmla="*/ 336769 h 1508642"/>
              <a:gd name="connsiteX2" fmla="*/ 0 w 1347076"/>
              <a:gd name="connsiteY2" fmla="*/ 1171873 h 1508642"/>
              <a:gd name="connsiteX3" fmla="*/ 673538 w 1347076"/>
              <a:gd name="connsiteY3" fmla="*/ 1508642 h 1508642"/>
              <a:gd name="connsiteX4" fmla="*/ 1347076 w 1347076"/>
              <a:gd name="connsiteY4" fmla="*/ 1171873 h 1508642"/>
              <a:gd name="connsiteX5" fmla="*/ 1347076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0" y="336769"/>
                </a:lnTo>
                <a:lnTo>
                  <a:pt x="0" y="1171873"/>
                </a:lnTo>
                <a:lnTo>
                  <a:pt x="673538" y="1508642"/>
                </a:lnTo>
                <a:lnTo>
                  <a:pt x="1347076" y="1171873"/>
                </a:lnTo>
                <a:lnTo>
                  <a:pt x="1347076" y="33676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21"/>
          </p:nvPr>
        </p:nvSpPr>
        <p:spPr>
          <a:xfrm>
            <a:off x="7402289" y="1587501"/>
            <a:ext cx="1347076" cy="1676269"/>
          </a:xfrm>
          <a:custGeom>
            <a:avLst/>
            <a:gdLst>
              <a:gd name="connsiteX0" fmla="*/ 673538 w 1347076"/>
              <a:gd name="connsiteY0" fmla="*/ 0 h 1508642"/>
              <a:gd name="connsiteX1" fmla="*/ 0 w 1347076"/>
              <a:gd name="connsiteY1" fmla="*/ 336769 h 1508642"/>
              <a:gd name="connsiteX2" fmla="*/ 0 w 1347076"/>
              <a:gd name="connsiteY2" fmla="*/ 1171873 h 1508642"/>
              <a:gd name="connsiteX3" fmla="*/ 673538 w 1347076"/>
              <a:gd name="connsiteY3" fmla="*/ 1508642 h 1508642"/>
              <a:gd name="connsiteX4" fmla="*/ 1347076 w 1347076"/>
              <a:gd name="connsiteY4" fmla="*/ 1171873 h 1508642"/>
              <a:gd name="connsiteX5" fmla="*/ 1347076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0" y="336769"/>
                </a:lnTo>
                <a:lnTo>
                  <a:pt x="0" y="1171873"/>
                </a:lnTo>
                <a:lnTo>
                  <a:pt x="673538" y="1508642"/>
                </a:lnTo>
                <a:lnTo>
                  <a:pt x="1347076" y="1171873"/>
                </a:lnTo>
                <a:lnTo>
                  <a:pt x="1347076" y="33676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0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374783" y="1688322"/>
            <a:ext cx="1767840" cy="1957358"/>
          </a:xfrm>
          <a:custGeom>
            <a:avLst/>
            <a:gdLst>
              <a:gd name="connsiteX0" fmla="*/ 861053 w 1325880"/>
              <a:gd name="connsiteY0" fmla="*/ 0 h 1761622"/>
              <a:gd name="connsiteX1" fmla="*/ 464827 w 1325880"/>
              <a:gd name="connsiteY1" fmla="*/ 0 h 1761622"/>
              <a:gd name="connsiteX2" fmla="*/ 0 w 1325880"/>
              <a:gd name="connsiteY2" fmla="*/ 464827 h 1761622"/>
              <a:gd name="connsiteX3" fmla="*/ 0 w 1325880"/>
              <a:gd name="connsiteY3" fmla="*/ 1296795 h 1761622"/>
              <a:gd name="connsiteX4" fmla="*/ 464827 w 1325880"/>
              <a:gd name="connsiteY4" fmla="*/ 1761622 h 1761622"/>
              <a:gd name="connsiteX5" fmla="*/ 861053 w 1325880"/>
              <a:gd name="connsiteY5" fmla="*/ 1761622 h 1761622"/>
              <a:gd name="connsiteX6" fmla="*/ 1325880 w 1325880"/>
              <a:gd name="connsiteY6" fmla="*/ 1296795 h 1761622"/>
              <a:gd name="connsiteX7" fmla="*/ 1325880 w 1325880"/>
              <a:gd name="connsiteY7" fmla="*/ 464827 h 1761622"/>
              <a:gd name="connsiteX8" fmla="*/ 861053 w 1325880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880" h="1761622">
                <a:moveTo>
                  <a:pt x="861053" y="0"/>
                </a:moveTo>
                <a:lnTo>
                  <a:pt x="464827" y="0"/>
                </a:lnTo>
                <a:cubicBezTo>
                  <a:pt x="208110" y="0"/>
                  <a:pt x="0" y="208110"/>
                  <a:pt x="0" y="464827"/>
                </a:cubicBezTo>
                <a:lnTo>
                  <a:pt x="0" y="1296795"/>
                </a:lnTo>
                <a:cubicBezTo>
                  <a:pt x="0" y="1553512"/>
                  <a:pt x="208110" y="1761622"/>
                  <a:pt x="464827" y="1761622"/>
                </a:cubicBezTo>
                <a:lnTo>
                  <a:pt x="861053" y="1761622"/>
                </a:lnTo>
                <a:cubicBezTo>
                  <a:pt x="1117770" y="1761622"/>
                  <a:pt x="1325880" y="1553512"/>
                  <a:pt x="1325880" y="1296795"/>
                </a:cubicBezTo>
                <a:lnTo>
                  <a:pt x="1325880" y="464827"/>
                </a:lnTo>
                <a:cubicBezTo>
                  <a:pt x="1325880" y="208110"/>
                  <a:pt x="1117770" y="0"/>
                  <a:pt x="861053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2587189" y="1688322"/>
            <a:ext cx="1767840" cy="1957358"/>
          </a:xfrm>
          <a:custGeom>
            <a:avLst/>
            <a:gdLst>
              <a:gd name="connsiteX0" fmla="*/ 861053 w 1325880"/>
              <a:gd name="connsiteY0" fmla="*/ 0 h 1761622"/>
              <a:gd name="connsiteX1" fmla="*/ 464827 w 1325880"/>
              <a:gd name="connsiteY1" fmla="*/ 0 h 1761622"/>
              <a:gd name="connsiteX2" fmla="*/ 0 w 1325880"/>
              <a:gd name="connsiteY2" fmla="*/ 464827 h 1761622"/>
              <a:gd name="connsiteX3" fmla="*/ 0 w 1325880"/>
              <a:gd name="connsiteY3" fmla="*/ 1296795 h 1761622"/>
              <a:gd name="connsiteX4" fmla="*/ 464827 w 1325880"/>
              <a:gd name="connsiteY4" fmla="*/ 1761622 h 1761622"/>
              <a:gd name="connsiteX5" fmla="*/ 861053 w 1325880"/>
              <a:gd name="connsiteY5" fmla="*/ 1761622 h 1761622"/>
              <a:gd name="connsiteX6" fmla="*/ 1325880 w 1325880"/>
              <a:gd name="connsiteY6" fmla="*/ 1296795 h 1761622"/>
              <a:gd name="connsiteX7" fmla="*/ 1325880 w 1325880"/>
              <a:gd name="connsiteY7" fmla="*/ 464827 h 1761622"/>
              <a:gd name="connsiteX8" fmla="*/ 861053 w 1325880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880" h="1761622">
                <a:moveTo>
                  <a:pt x="861053" y="0"/>
                </a:moveTo>
                <a:lnTo>
                  <a:pt x="464827" y="0"/>
                </a:lnTo>
                <a:cubicBezTo>
                  <a:pt x="208110" y="0"/>
                  <a:pt x="0" y="208110"/>
                  <a:pt x="0" y="464827"/>
                </a:cubicBezTo>
                <a:lnTo>
                  <a:pt x="0" y="1296795"/>
                </a:lnTo>
                <a:cubicBezTo>
                  <a:pt x="0" y="1553512"/>
                  <a:pt x="208110" y="1761622"/>
                  <a:pt x="464827" y="1761622"/>
                </a:cubicBezTo>
                <a:lnTo>
                  <a:pt x="861053" y="1761622"/>
                </a:lnTo>
                <a:cubicBezTo>
                  <a:pt x="1117770" y="1761622"/>
                  <a:pt x="1325880" y="1553512"/>
                  <a:pt x="1325880" y="1296795"/>
                </a:cubicBezTo>
                <a:lnTo>
                  <a:pt x="1325880" y="464827"/>
                </a:lnTo>
                <a:cubicBezTo>
                  <a:pt x="1325880" y="208110"/>
                  <a:pt x="1117770" y="0"/>
                  <a:pt x="861053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5655" y="1688322"/>
            <a:ext cx="1767840" cy="1957358"/>
          </a:xfrm>
          <a:custGeom>
            <a:avLst/>
            <a:gdLst>
              <a:gd name="connsiteX0" fmla="*/ 861053 w 1325880"/>
              <a:gd name="connsiteY0" fmla="*/ 0 h 1761622"/>
              <a:gd name="connsiteX1" fmla="*/ 464827 w 1325880"/>
              <a:gd name="connsiteY1" fmla="*/ 0 h 1761622"/>
              <a:gd name="connsiteX2" fmla="*/ 0 w 1325880"/>
              <a:gd name="connsiteY2" fmla="*/ 464827 h 1761622"/>
              <a:gd name="connsiteX3" fmla="*/ 0 w 1325880"/>
              <a:gd name="connsiteY3" fmla="*/ 1296795 h 1761622"/>
              <a:gd name="connsiteX4" fmla="*/ 464827 w 1325880"/>
              <a:gd name="connsiteY4" fmla="*/ 1761622 h 1761622"/>
              <a:gd name="connsiteX5" fmla="*/ 861053 w 1325880"/>
              <a:gd name="connsiteY5" fmla="*/ 1761622 h 1761622"/>
              <a:gd name="connsiteX6" fmla="*/ 1325880 w 1325880"/>
              <a:gd name="connsiteY6" fmla="*/ 1296795 h 1761622"/>
              <a:gd name="connsiteX7" fmla="*/ 1325880 w 1325880"/>
              <a:gd name="connsiteY7" fmla="*/ 464827 h 1761622"/>
              <a:gd name="connsiteX8" fmla="*/ 861053 w 1325880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880" h="1761622">
                <a:moveTo>
                  <a:pt x="861053" y="0"/>
                </a:moveTo>
                <a:lnTo>
                  <a:pt x="464827" y="0"/>
                </a:lnTo>
                <a:cubicBezTo>
                  <a:pt x="208110" y="0"/>
                  <a:pt x="0" y="208110"/>
                  <a:pt x="0" y="464827"/>
                </a:cubicBezTo>
                <a:lnTo>
                  <a:pt x="0" y="1296795"/>
                </a:lnTo>
                <a:cubicBezTo>
                  <a:pt x="0" y="1553512"/>
                  <a:pt x="208110" y="1761622"/>
                  <a:pt x="464827" y="1761622"/>
                </a:cubicBezTo>
                <a:lnTo>
                  <a:pt x="861053" y="1761622"/>
                </a:lnTo>
                <a:cubicBezTo>
                  <a:pt x="1117770" y="1761622"/>
                  <a:pt x="1325880" y="1553512"/>
                  <a:pt x="1325880" y="1296795"/>
                </a:cubicBezTo>
                <a:lnTo>
                  <a:pt x="1325880" y="464827"/>
                </a:lnTo>
                <a:cubicBezTo>
                  <a:pt x="1325880" y="208110"/>
                  <a:pt x="1117770" y="0"/>
                  <a:pt x="861053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6987741" y="1688322"/>
            <a:ext cx="1767840" cy="1957358"/>
          </a:xfrm>
          <a:custGeom>
            <a:avLst/>
            <a:gdLst>
              <a:gd name="connsiteX0" fmla="*/ 861053 w 1325880"/>
              <a:gd name="connsiteY0" fmla="*/ 0 h 1761622"/>
              <a:gd name="connsiteX1" fmla="*/ 464827 w 1325880"/>
              <a:gd name="connsiteY1" fmla="*/ 0 h 1761622"/>
              <a:gd name="connsiteX2" fmla="*/ 0 w 1325880"/>
              <a:gd name="connsiteY2" fmla="*/ 464827 h 1761622"/>
              <a:gd name="connsiteX3" fmla="*/ 0 w 1325880"/>
              <a:gd name="connsiteY3" fmla="*/ 1296795 h 1761622"/>
              <a:gd name="connsiteX4" fmla="*/ 464827 w 1325880"/>
              <a:gd name="connsiteY4" fmla="*/ 1761622 h 1761622"/>
              <a:gd name="connsiteX5" fmla="*/ 861053 w 1325880"/>
              <a:gd name="connsiteY5" fmla="*/ 1761622 h 1761622"/>
              <a:gd name="connsiteX6" fmla="*/ 1325880 w 1325880"/>
              <a:gd name="connsiteY6" fmla="*/ 1296795 h 1761622"/>
              <a:gd name="connsiteX7" fmla="*/ 1325880 w 1325880"/>
              <a:gd name="connsiteY7" fmla="*/ 464827 h 1761622"/>
              <a:gd name="connsiteX8" fmla="*/ 861053 w 1325880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880" h="1761622">
                <a:moveTo>
                  <a:pt x="861053" y="0"/>
                </a:moveTo>
                <a:lnTo>
                  <a:pt x="464827" y="0"/>
                </a:lnTo>
                <a:cubicBezTo>
                  <a:pt x="208110" y="0"/>
                  <a:pt x="0" y="208110"/>
                  <a:pt x="0" y="464827"/>
                </a:cubicBezTo>
                <a:lnTo>
                  <a:pt x="0" y="1296795"/>
                </a:lnTo>
                <a:cubicBezTo>
                  <a:pt x="0" y="1553512"/>
                  <a:pt x="208110" y="1761622"/>
                  <a:pt x="464827" y="1761622"/>
                </a:cubicBezTo>
                <a:lnTo>
                  <a:pt x="861053" y="1761622"/>
                </a:lnTo>
                <a:cubicBezTo>
                  <a:pt x="1117770" y="1761622"/>
                  <a:pt x="1325880" y="1553512"/>
                  <a:pt x="1325880" y="1296795"/>
                </a:cubicBezTo>
                <a:lnTo>
                  <a:pt x="1325880" y="464827"/>
                </a:lnTo>
                <a:cubicBezTo>
                  <a:pt x="1325880" y="208110"/>
                  <a:pt x="1117770" y="0"/>
                  <a:pt x="861053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 rtl="0">
              <a:defRPr lang="en-US" sz="6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5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" y="947730"/>
            <a:ext cx="9143999" cy="3289908"/>
          </a:xfrm>
          <a:custGeom>
            <a:avLst/>
            <a:gdLst>
              <a:gd name="connsiteX0" fmla="*/ 6857999 w 6857999"/>
              <a:gd name="connsiteY0" fmla="*/ 0 h 2960917"/>
              <a:gd name="connsiteX1" fmla="*/ 6857999 w 6857999"/>
              <a:gd name="connsiteY1" fmla="*/ 2667297 h 2960917"/>
              <a:gd name="connsiteX2" fmla="*/ 6641722 w 6857999"/>
              <a:gd name="connsiteY2" fmla="*/ 2733535 h 2960917"/>
              <a:gd name="connsiteX3" fmla="*/ 6419158 w 6857999"/>
              <a:gd name="connsiteY3" fmla="*/ 2791863 h 2960917"/>
              <a:gd name="connsiteX4" fmla="*/ 6191564 w 6857999"/>
              <a:gd name="connsiteY4" fmla="*/ 2842283 h 2960917"/>
              <a:gd name="connsiteX5" fmla="*/ 5962712 w 6857999"/>
              <a:gd name="connsiteY5" fmla="*/ 2884793 h 2960917"/>
              <a:gd name="connsiteX6" fmla="*/ 5730089 w 6857999"/>
              <a:gd name="connsiteY6" fmla="*/ 2918406 h 2960917"/>
              <a:gd name="connsiteX7" fmla="*/ 5498722 w 6857999"/>
              <a:gd name="connsiteY7" fmla="*/ 2941145 h 2960917"/>
              <a:gd name="connsiteX8" fmla="*/ 5263584 w 6857999"/>
              <a:gd name="connsiteY8" fmla="*/ 2956963 h 2960917"/>
              <a:gd name="connsiteX9" fmla="*/ 5030960 w 6857999"/>
              <a:gd name="connsiteY9" fmla="*/ 2960917 h 2960917"/>
              <a:gd name="connsiteX10" fmla="*/ 4802108 w 6857999"/>
              <a:gd name="connsiteY10" fmla="*/ 2954985 h 2960917"/>
              <a:gd name="connsiteX11" fmla="*/ 4574514 w 6857999"/>
              <a:gd name="connsiteY11" fmla="*/ 2939167 h 2960917"/>
              <a:gd name="connsiteX12" fmla="*/ 4349435 w 6857999"/>
              <a:gd name="connsiteY12" fmla="*/ 2912475 h 2960917"/>
              <a:gd name="connsiteX13" fmla="*/ 4199802 w 6857999"/>
              <a:gd name="connsiteY13" fmla="*/ 2882816 h 2960917"/>
              <a:gd name="connsiteX14" fmla="*/ 4056455 w 6857999"/>
              <a:gd name="connsiteY14" fmla="*/ 2848214 h 2960917"/>
              <a:gd name="connsiteX15" fmla="*/ 3920653 w 6857999"/>
              <a:gd name="connsiteY15" fmla="*/ 2803727 h 2960917"/>
              <a:gd name="connsiteX16" fmla="*/ 3792396 w 6857999"/>
              <a:gd name="connsiteY16" fmla="*/ 2753307 h 2960917"/>
              <a:gd name="connsiteX17" fmla="*/ 3667910 w 6857999"/>
              <a:gd name="connsiteY17" fmla="*/ 2693001 h 2960917"/>
              <a:gd name="connsiteX18" fmla="*/ 3552227 w 6857999"/>
              <a:gd name="connsiteY18" fmla="*/ 2628741 h 2960917"/>
              <a:gd name="connsiteX19" fmla="*/ 3441574 w 6857999"/>
              <a:gd name="connsiteY19" fmla="*/ 2556572 h 2960917"/>
              <a:gd name="connsiteX20" fmla="*/ 3334693 w 6857999"/>
              <a:gd name="connsiteY20" fmla="*/ 2479459 h 2960917"/>
              <a:gd name="connsiteX21" fmla="*/ 3219010 w 6857999"/>
              <a:gd name="connsiteY21" fmla="*/ 2384552 h 2960917"/>
              <a:gd name="connsiteX22" fmla="*/ 3110871 w 6857999"/>
              <a:gd name="connsiteY22" fmla="*/ 2282724 h 2960917"/>
              <a:gd name="connsiteX23" fmla="*/ 3006505 w 6857999"/>
              <a:gd name="connsiteY23" fmla="*/ 2175953 h 2960917"/>
              <a:gd name="connsiteX24" fmla="*/ 2905911 w 6857999"/>
              <a:gd name="connsiteY24" fmla="*/ 2067205 h 2960917"/>
              <a:gd name="connsiteX25" fmla="*/ 2811604 w 6857999"/>
              <a:gd name="connsiteY25" fmla="*/ 1953513 h 2960917"/>
              <a:gd name="connsiteX26" fmla="*/ 2747475 w 6857999"/>
              <a:gd name="connsiteY26" fmla="*/ 1871458 h 2960917"/>
              <a:gd name="connsiteX27" fmla="*/ 2683346 w 6857999"/>
              <a:gd name="connsiteY27" fmla="*/ 1788414 h 2960917"/>
              <a:gd name="connsiteX28" fmla="*/ 2619217 w 6857999"/>
              <a:gd name="connsiteY28" fmla="*/ 1700427 h 2960917"/>
              <a:gd name="connsiteX29" fmla="*/ 2555089 w 6857999"/>
              <a:gd name="connsiteY29" fmla="*/ 1613428 h 2960917"/>
              <a:gd name="connsiteX30" fmla="*/ 2488445 w 6857999"/>
              <a:gd name="connsiteY30" fmla="*/ 1528407 h 2960917"/>
              <a:gd name="connsiteX31" fmla="*/ 2421802 w 6857999"/>
              <a:gd name="connsiteY31" fmla="*/ 1440420 h 2960917"/>
              <a:gd name="connsiteX32" fmla="*/ 2352643 w 6857999"/>
              <a:gd name="connsiteY32" fmla="*/ 1355398 h 2960917"/>
              <a:gd name="connsiteX33" fmla="*/ 2278455 w 6857999"/>
              <a:gd name="connsiteY33" fmla="*/ 1271366 h 2960917"/>
              <a:gd name="connsiteX34" fmla="*/ 2201752 w 6857999"/>
              <a:gd name="connsiteY34" fmla="*/ 1190299 h 2960917"/>
              <a:gd name="connsiteX35" fmla="*/ 2120019 w 6857999"/>
              <a:gd name="connsiteY35" fmla="*/ 1114175 h 2960917"/>
              <a:gd name="connsiteX36" fmla="*/ 2037029 w 6857999"/>
              <a:gd name="connsiteY36" fmla="*/ 1041017 h 2960917"/>
              <a:gd name="connsiteX37" fmla="*/ 1945237 w 6857999"/>
              <a:gd name="connsiteY37" fmla="*/ 972802 h 2960917"/>
              <a:gd name="connsiteX38" fmla="*/ 1848416 w 6857999"/>
              <a:gd name="connsiteY38" fmla="*/ 910519 h 2960917"/>
              <a:gd name="connsiteX39" fmla="*/ 1747822 w 6857999"/>
              <a:gd name="connsiteY39" fmla="*/ 854168 h 2960917"/>
              <a:gd name="connsiteX40" fmla="*/ 1635911 w 6857999"/>
              <a:gd name="connsiteY40" fmla="*/ 805725 h 2960917"/>
              <a:gd name="connsiteX41" fmla="*/ 1520228 w 6857999"/>
              <a:gd name="connsiteY41" fmla="*/ 765192 h 2960917"/>
              <a:gd name="connsiteX42" fmla="*/ 1391970 w 6857999"/>
              <a:gd name="connsiteY42" fmla="*/ 731579 h 2960917"/>
              <a:gd name="connsiteX43" fmla="*/ 1261198 w 6857999"/>
              <a:gd name="connsiteY43" fmla="*/ 708840 h 2960917"/>
              <a:gd name="connsiteX44" fmla="*/ 1125396 w 6857999"/>
              <a:gd name="connsiteY44" fmla="*/ 693023 h 2960917"/>
              <a:gd name="connsiteX45" fmla="*/ 989594 w 6857999"/>
              <a:gd name="connsiteY45" fmla="*/ 685114 h 2960917"/>
              <a:gd name="connsiteX46" fmla="*/ 851277 w 6857999"/>
              <a:gd name="connsiteY46" fmla="*/ 685114 h 2960917"/>
              <a:gd name="connsiteX47" fmla="*/ 712960 w 6857999"/>
              <a:gd name="connsiteY47" fmla="*/ 691045 h 2960917"/>
              <a:gd name="connsiteX48" fmla="*/ 574643 w 6857999"/>
              <a:gd name="connsiteY48" fmla="*/ 700932 h 2960917"/>
              <a:gd name="connsiteX49" fmla="*/ 441356 w 6857999"/>
              <a:gd name="connsiteY49" fmla="*/ 716749 h 2960917"/>
              <a:gd name="connsiteX50" fmla="*/ 308069 w 6857999"/>
              <a:gd name="connsiteY50" fmla="*/ 735533 h 2960917"/>
              <a:gd name="connsiteX51" fmla="*/ 154663 w 6857999"/>
              <a:gd name="connsiteY51" fmla="*/ 761237 h 2960917"/>
              <a:gd name="connsiteX52" fmla="*/ 0 w 6857999"/>
              <a:gd name="connsiteY52" fmla="*/ 791885 h 2960917"/>
              <a:gd name="connsiteX53" fmla="*/ 0 w 6857999"/>
              <a:gd name="connsiteY53" fmla="*/ 700932 h 2960917"/>
              <a:gd name="connsiteX54" fmla="*/ 179812 w 6857999"/>
              <a:gd name="connsiteY54" fmla="*/ 668307 h 2960917"/>
              <a:gd name="connsiteX55" fmla="*/ 359624 w 6857999"/>
              <a:gd name="connsiteY55" fmla="*/ 640626 h 2960917"/>
              <a:gd name="connsiteX56" fmla="*/ 540693 w 6857999"/>
              <a:gd name="connsiteY56" fmla="*/ 617887 h 2960917"/>
              <a:gd name="connsiteX57" fmla="*/ 710445 w 6857999"/>
              <a:gd name="connsiteY57" fmla="*/ 604047 h 2960917"/>
              <a:gd name="connsiteX58" fmla="*/ 876426 w 6857999"/>
              <a:gd name="connsiteY58" fmla="*/ 600092 h 2960917"/>
              <a:gd name="connsiteX59" fmla="*/ 1036119 w 6857999"/>
              <a:gd name="connsiteY59" fmla="*/ 604047 h 2960917"/>
              <a:gd name="connsiteX60" fmla="*/ 1197069 w 6857999"/>
              <a:gd name="connsiteY60" fmla="*/ 617887 h 2960917"/>
              <a:gd name="connsiteX61" fmla="*/ 1355505 w 6857999"/>
              <a:gd name="connsiteY61" fmla="*/ 638648 h 2960917"/>
              <a:gd name="connsiteX62" fmla="*/ 1512683 w 6857999"/>
              <a:gd name="connsiteY62" fmla="*/ 668307 h 2960917"/>
              <a:gd name="connsiteX63" fmla="*/ 1668604 w 6857999"/>
              <a:gd name="connsiteY63" fmla="*/ 702909 h 2960917"/>
              <a:gd name="connsiteX64" fmla="*/ 1827039 w 6857999"/>
              <a:gd name="connsiteY64" fmla="*/ 745419 h 2960917"/>
              <a:gd name="connsiteX65" fmla="*/ 1984218 w 6857999"/>
              <a:gd name="connsiteY65" fmla="*/ 793862 h 2960917"/>
              <a:gd name="connsiteX66" fmla="*/ 2176604 w 6857999"/>
              <a:gd name="connsiteY66" fmla="*/ 858122 h 2960917"/>
              <a:gd name="connsiteX67" fmla="*/ 2365217 w 6857999"/>
              <a:gd name="connsiteY67" fmla="*/ 926337 h 2960917"/>
              <a:gd name="connsiteX68" fmla="*/ 2547544 w 6857999"/>
              <a:gd name="connsiteY68" fmla="*/ 992574 h 2960917"/>
              <a:gd name="connsiteX69" fmla="*/ 2729871 w 6857999"/>
              <a:gd name="connsiteY69" fmla="*/ 1057823 h 2960917"/>
              <a:gd name="connsiteX70" fmla="*/ 2910941 w 6857999"/>
              <a:gd name="connsiteY70" fmla="*/ 1118129 h 2960917"/>
              <a:gd name="connsiteX71" fmla="*/ 3095782 w 6857999"/>
              <a:gd name="connsiteY71" fmla="*/ 1174481 h 2960917"/>
              <a:gd name="connsiteX72" fmla="*/ 3285653 w 6857999"/>
              <a:gd name="connsiteY72" fmla="*/ 1220946 h 2960917"/>
              <a:gd name="connsiteX73" fmla="*/ 3403851 w 6857999"/>
              <a:gd name="connsiteY73" fmla="*/ 1244673 h 2960917"/>
              <a:gd name="connsiteX74" fmla="*/ 3528336 w 6857999"/>
              <a:gd name="connsiteY74" fmla="*/ 1264445 h 2960917"/>
              <a:gd name="connsiteX75" fmla="*/ 3651564 w 6857999"/>
              <a:gd name="connsiteY75" fmla="*/ 1279275 h 2960917"/>
              <a:gd name="connsiteX76" fmla="*/ 3782336 w 6857999"/>
              <a:gd name="connsiteY76" fmla="*/ 1289161 h 2960917"/>
              <a:gd name="connsiteX77" fmla="*/ 3915623 w 6857999"/>
              <a:gd name="connsiteY77" fmla="*/ 1293115 h 2960917"/>
              <a:gd name="connsiteX78" fmla="*/ 4113039 w 6857999"/>
              <a:gd name="connsiteY78" fmla="*/ 1287183 h 2960917"/>
              <a:gd name="connsiteX79" fmla="*/ 4310455 w 6857999"/>
              <a:gd name="connsiteY79" fmla="*/ 1267411 h 2960917"/>
              <a:gd name="connsiteX80" fmla="*/ 4502841 w 6857999"/>
              <a:gd name="connsiteY80" fmla="*/ 1236764 h 2960917"/>
              <a:gd name="connsiteX81" fmla="*/ 4695227 w 6857999"/>
              <a:gd name="connsiteY81" fmla="*/ 1196230 h 2960917"/>
              <a:gd name="connsiteX82" fmla="*/ 4886356 w 6857999"/>
              <a:gd name="connsiteY82" fmla="*/ 1145811 h 2960917"/>
              <a:gd name="connsiteX83" fmla="*/ 5073712 w 6857999"/>
              <a:gd name="connsiteY83" fmla="*/ 1083528 h 2960917"/>
              <a:gd name="connsiteX84" fmla="*/ 5256039 w 6857999"/>
              <a:gd name="connsiteY84" fmla="*/ 1013335 h 2960917"/>
              <a:gd name="connsiteX85" fmla="*/ 5435851 w 6857999"/>
              <a:gd name="connsiteY85" fmla="*/ 936223 h 2960917"/>
              <a:gd name="connsiteX86" fmla="*/ 5614405 w 6857999"/>
              <a:gd name="connsiteY86" fmla="*/ 850213 h 2960917"/>
              <a:gd name="connsiteX87" fmla="*/ 5786673 w 6857999"/>
              <a:gd name="connsiteY87" fmla="*/ 759260 h 2960917"/>
              <a:gd name="connsiteX88" fmla="*/ 5955168 w 6857999"/>
              <a:gd name="connsiteY88" fmla="*/ 662375 h 2960917"/>
              <a:gd name="connsiteX89" fmla="*/ 6119890 w 6857999"/>
              <a:gd name="connsiteY89" fmla="*/ 559559 h 2960917"/>
              <a:gd name="connsiteX90" fmla="*/ 6278326 w 6857999"/>
              <a:gd name="connsiteY90" fmla="*/ 454765 h 2960917"/>
              <a:gd name="connsiteX91" fmla="*/ 6431732 w 6857999"/>
              <a:gd name="connsiteY91" fmla="*/ 344040 h 2960917"/>
              <a:gd name="connsiteX92" fmla="*/ 6580108 w 6857999"/>
              <a:gd name="connsiteY92" fmla="*/ 231337 h 2960917"/>
              <a:gd name="connsiteX93" fmla="*/ 6722197 w 6857999"/>
              <a:gd name="connsiteY93" fmla="*/ 116657 h 29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857999" h="2960917">
                <a:moveTo>
                  <a:pt x="6857999" y="0"/>
                </a:moveTo>
                <a:lnTo>
                  <a:pt x="6857999" y="2667297"/>
                </a:lnTo>
                <a:lnTo>
                  <a:pt x="6641722" y="2733535"/>
                </a:lnTo>
                <a:lnTo>
                  <a:pt x="6419158" y="2791863"/>
                </a:lnTo>
                <a:lnTo>
                  <a:pt x="6191564" y="2842283"/>
                </a:lnTo>
                <a:lnTo>
                  <a:pt x="5962712" y="2884793"/>
                </a:lnTo>
                <a:lnTo>
                  <a:pt x="5730089" y="2918406"/>
                </a:lnTo>
                <a:lnTo>
                  <a:pt x="5498722" y="2941145"/>
                </a:lnTo>
                <a:lnTo>
                  <a:pt x="5263584" y="2956963"/>
                </a:lnTo>
                <a:lnTo>
                  <a:pt x="5030960" y="2960917"/>
                </a:lnTo>
                <a:lnTo>
                  <a:pt x="4802108" y="2954985"/>
                </a:lnTo>
                <a:lnTo>
                  <a:pt x="4574514" y="2939167"/>
                </a:lnTo>
                <a:lnTo>
                  <a:pt x="4349435" y="2912475"/>
                </a:lnTo>
                <a:lnTo>
                  <a:pt x="4199802" y="2882816"/>
                </a:lnTo>
                <a:lnTo>
                  <a:pt x="4056455" y="2848214"/>
                </a:lnTo>
                <a:lnTo>
                  <a:pt x="3920653" y="2803727"/>
                </a:lnTo>
                <a:lnTo>
                  <a:pt x="3792396" y="2753307"/>
                </a:lnTo>
                <a:lnTo>
                  <a:pt x="3667910" y="2693001"/>
                </a:lnTo>
                <a:lnTo>
                  <a:pt x="3552227" y="2628741"/>
                </a:lnTo>
                <a:lnTo>
                  <a:pt x="3441574" y="2556572"/>
                </a:lnTo>
                <a:lnTo>
                  <a:pt x="3334693" y="2479459"/>
                </a:lnTo>
                <a:lnTo>
                  <a:pt x="3219010" y="2384552"/>
                </a:lnTo>
                <a:lnTo>
                  <a:pt x="3110871" y="2282724"/>
                </a:lnTo>
                <a:lnTo>
                  <a:pt x="3006505" y="2175953"/>
                </a:lnTo>
                <a:lnTo>
                  <a:pt x="2905911" y="2067205"/>
                </a:lnTo>
                <a:lnTo>
                  <a:pt x="2811604" y="1953513"/>
                </a:lnTo>
                <a:lnTo>
                  <a:pt x="2747475" y="1871458"/>
                </a:lnTo>
                <a:lnTo>
                  <a:pt x="2683346" y="1788414"/>
                </a:lnTo>
                <a:lnTo>
                  <a:pt x="2619217" y="1700427"/>
                </a:lnTo>
                <a:lnTo>
                  <a:pt x="2555089" y="1613428"/>
                </a:lnTo>
                <a:lnTo>
                  <a:pt x="2488445" y="1528407"/>
                </a:lnTo>
                <a:lnTo>
                  <a:pt x="2421802" y="1440420"/>
                </a:lnTo>
                <a:lnTo>
                  <a:pt x="2352643" y="1355398"/>
                </a:lnTo>
                <a:lnTo>
                  <a:pt x="2278455" y="1271366"/>
                </a:lnTo>
                <a:lnTo>
                  <a:pt x="2201752" y="1190299"/>
                </a:lnTo>
                <a:lnTo>
                  <a:pt x="2120019" y="1114175"/>
                </a:lnTo>
                <a:lnTo>
                  <a:pt x="2037029" y="1041017"/>
                </a:lnTo>
                <a:lnTo>
                  <a:pt x="1945237" y="972802"/>
                </a:lnTo>
                <a:lnTo>
                  <a:pt x="1848416" y="910519"/>
                </a:lnTo>
                <a:lnTo>
                  <a:pt x="1747822" y="854168"/>
                </a:lnTo>
                <a:lnTo>
                  <a:pt x="1635911" y="805725"/>
                </a:lnTo>
                <a:lnTo>
                  <a:pt x="1520228" y="765192"/>
                </a:lnTo>
                <a:lnTo>
                  <a:pt x="1391970" y="731579"/>
                </a:lnTo>
                <a:lnTo>
                  <a:pt x="1261198" y="708840"/>
                </a:lnTo>
                <a:lnTo>
                  <a:pt x="1125396" y="693023"/>
                </a:lnTo>
                <a:lnTo>
                  <a:pt x="989594" y="685114"/>
                </a:lnTo>
                <a:lnTo>
                  <a:pt x="851277" y="685114"/>
                </a:lnTo>
                <a:lnTo>
                  <a:pt x="712960" y="691045"/>
                </a:lnTo>
                <a:lnTo>
                  <a:pt x="574643" y="700932"/>
                </a:lnTo>
                <a:lnTo>
                  <a:pt x="441356" y="716749"/>
                </a:lnTo>
                <a:lnTo>
                  <a:pt x="308069" y="735533"/>
                </a:lnTo>
                <a:lnTo>
                  <a:pt x="154663" y="761237"/>
                </a:lnTo>
                <a:lnTo>
                  <a:pt x="0" y="791885"/>
                </a:lnTo>
                <a:lnTo>
                  <a:pt x="0" y="700932"/>
                </a:lnTo>
                <a:lnTo>
                  <a:pt x="179812" y="668307"/>
                </a:lnTo>
                <a:lnTo>
                  <a:pt x="359624" y="640626"/>
                </a:lnTo>
                <a:lnTo>
                  <a:pt x="540693" y="617887"/>
                </a:lnTo>
                <a:lnTo>
                  <a:pt x="710445" y="604047"/>
                </a:lnTo>
                <a:lnTo>
                  <a:pt x="876426" y="600092"/>
                </a:lnTo>
                <a:lnTo>
                  <a:pt x="1036119" y="604047"/>
                </a:lnTo>
                <a:lnTo>
                  <a:pt x="1197069" y="617887"/>
                </a:lnTo>
                <a:lnTo>
                  <a:pt x="1355505" y="638648"/>
                </a:lnTo>
                <a:lnTo>
                  <a:pt x="1512683" y="668307"/>
                </a:lnTo>
                <a:lnTo>
                  <a:pt x="1668604" y="702909"/>
                </a:lnTo>
                <a:lnTo>
                  <a:pt x="1827039" y="745419"/>
                </a:lnTo>
                <a:lnTo>
                  <a:pt x="1984218" y="793862"/>
                </a:lnTo>
                <a:lnTo>
                  <a:pt x="2176604" y="858122"/>
                </a:lnTo>
                <a:lnTo>
                  <a:pt x="2365217" y="926337"/>
                </a:lnTo>
                <a:lnTo>
                  <a:pt x="2547544" y="992574"/>
                </a:lnTo>
                <a:lnTo>
                  <a:pt x="2729871" y="1057823"/>
                </a:lnTo>
                <a:lnTo>
                  <a:pt x="2910941" y="1118129"/>
                </a:lnTo>
                <a:lnTo>
                  <a:pt x="3095782" y="1174481"/>
                </a:lnTo>
                <a:lnTo>
                  <a:pt x="3285653" y="1220946"/>
                </a:lnTo>
                <a:lnTo>
                  <a:pt x="3403851" y="1244673"/>
                </a:lnTo>
                <a:lnTo>
                  <a:pt x="3528336" y="1264445"/>
                </a:lnTo>
                <a:lnTo>
                  <a:pt x="3651564" y="1279275"/>
                </a:lnTo>
                <a:lnTo>
                  <a:pt x="3782336" y="1289161"/>
                </a:lnTo>
                <a:lnTo>
                  <a:pt x="3915623" y="1293115"/>
                </a:lnTo>
                <a:lnTo>
                  <a:pt x="4113039" y="1287183"/>
                </a:lnTo>
                <a:lnTo>
                  <a:pt x="4310455" y="1267411"/>
                </a:lnTo>
                <a:lnTo>
                  <a:pt x="4502841" y="1236764"/>
                </a:lnTo>
                <a:lnTo>
                  <a:pt x="4695227" y="1196230"/>
                </a:lnTo>
                <a:lnTo>
                  <a:pt x="4886356" y="1145811"/>
                </a:lnTo>
                <a:lnTo>
                  <a:pt x="5073712" y="1083528"/>
                </a:lnTo>
                <a:lnTo>
                  <a:pt x="5256039" y="1013335"/>
                </a:lnTo>
                <a:lnTo>
                  <a:pt x="5435851" y="936223"/>
                </a:lnTo>
                <a:lnTo>
                  <a:pt x="5614405" y="850213"/>
                </a:lnTo>
                <a:lnTo>
                  <a:pt x="5786673" y="759260"/>
                </a:lnTo>
                <a:lnTo>
                  <a:pt x="5955168" y="662375"/>
                </a:lnTo>
                <a:lnTo>
                  <a:pt x="6119890" y="559559"/>
                </a:lnTo>
                <a:lnTo>
                  <a:pt x="6278326" y="454765"/>
                </a:lnTo>
                <a:lnTo>
                  <a:pt x="6431732" y="344040"/>
                </a:lnTo>
                <a:lnTo>
                  <a:pt x="6580108" y="231337"/>
                </a:lnTo>
                <a:lnTo>
                  <a:pt x="6722197" y="116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tIns="0" bIns="182880" anchor="ctr">
            <a:noAutofit/>
          </a:bodyPr>
          <a:lstStyle>
            <a:lvl1pPr algn="ctr" rtl="0">
              <a:buNone/>
              <a:defRPr sz="2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5397500" y="1926168"/>
            <a:ext cx="3281501" cy="2731629"/>
          </a:xfrm>
          <a:custGeom>
            <a:avLst/>
            <a:gdLst>
              <a:gd name="connsiteX0" fmla="*/ 1409700 w 2819400"/>
              <a:gd name="connsiteY0" fmla="*/ 0 h 2819400"/>
              <a:gd name="connsiteX1" fmla="*/ 0 w 2819400"/>
              <a:gd name="connsiteY1" fmla="*/ 1409700 h 2819400"/>
              <a:gd name="connsiteX2" fmla="*/ 1409700 w 2819400"/>
              <a:gd name="connsiteY2" fmla="*/ 2819400 h 2819400"/>
              <a:gd name="connsiteX3" fmla="*/ 281940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631144" y="0"/>
                  <a:pt x="0" y="631144"/>
                  <a:pt x="0" y="1409700"/>
                </a:cubicBezTo>
                <a:cubicBezTo>
                  <a:pt x="0" y="2188256"/>
                  <a:pt x="631144" y="2819400"/>
                  <a:pt x="1409700" y="2819400"/>
                </a:cubicBezTo>
                <a:cubicBezTo>
                  <a:pt x="2188256" y="2819400"/>
                  <a:pt x="2819400" y="2188256"/>
                  <a:pt x="2819400" y="1409700"/>
                </a:cubicBezTo>
                <a:cubicBezTo>
                  <a:pt x="2819400" y="631144"/>
                  <a:pt x="2188256" y="0"/>
                  <a:pt x="140970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381985" y="1950647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1 w 914402"/>
              <a:gd name="connsiteY6" fmla="*/ 411481 h 1028701"/>
              <a:gd name="connsiteX7" fmla="*/ 0 w 914402"/>
              <a:gd name="connsiteY7" fmla="*/ 0 h 1028701"/>
              <a:gd name="connsiteX8" fmla="*/ 365760 w 914402"/>
              <a:gd name="connsiteY8" fmla="*/ 0 h 1028701"/>
              <a:gd name="connsiteX9" fmla="*/ 0 w 914402"/>
              <a:gd name="connsiteY9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3309175" y="1950647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1 w 914402"/>
              <a:gd name="connsiteY6" fmla="*/ 411481 h 1028701"/>
              <a:gd name="connsiteX7" fmla="*/ 0 w 914402"/>
              <a:gd name="connsiteY7" fmla="*/ 0 h 1028701"/>
              <a:gd name="connsiteX8" fmla="*/ 365760 w 914402"/>
              <a:gd name="connsiteY8" fmla="*/ 0 h 1028701"/>
              <a:gd name="connsiteX9" fmla="*/ 0 w 914402"/>
              <a:gd name="connsiteY9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5"/>
          </p:nvPr>
        </p:nvSpPr>
        <p:spPr>
          <a:xfrm>
            <a:off x="6236363" y="1950647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1 w 914402"/>
              <a:gd name="connsiteY6" fmla="*/ 411481 h 1028701"/>
              <a:gd name="connsiteX7" fmla="*/ 0 w 914402"/>
              <a:gd name="connsiteY7" fmla="*/ 0 h 1028701"/>
              <a:gd name="connsiteX8" fmla="*/ 365760 w 914402"/>
              <a:gd name="connsiteY8" fmla="*/ 0 h 1028701"/>
              <a:gd name="connsiteX9" fmla="*/ 0 w 914402"/>
              <a:gd name="connsiteY9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81985" y="3566473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1 w 914402"/>
              <a:gd name="connsiteY6" fmla="*/ 411481 h 1028701"/>
              <a:gd name="connsiteX7" fmla="*/ 0 w 914402"/>
              <a:gd name="connsiteY7" fmla="*/ 0 h 1028701"/>
              <a:gd name="connsiteX8" fmla="*/ 365760 w 914402"/>
              <a:gd name="connsiteY8" fmla="*/ 0 h 1028701"/>
              <a:gd name="connsiteX9" fmla="*/ 0 w 914402"/>
              <a:gd name="connsiteY9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3309175" y="3566473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309437 w 914402"/>
              <a:gd name="connsiteY6" fmla="*/ 759596 h 1028701"/>
              <a:gd name="connsiteX7" fmla="*/ 306448 w 914402"/>
              <a:gd name="connsiteY7" fmla="*/ 759596 h 1028701"/>
              <a:gd name="connsiteX8" fmla="*/ 306448 w 914402"/>
              <a:gd name="connsiteY8" fmla="*/ 756233 h 1028701"/>
              <a:gd name="connsiteX9" fmla="*/ 1 w 914402"/>
              <a:gd name="connsiteY9" fmla="*/ 411481 h 1028701"/>
              <a:gd name="connsiteX10" fmla="*/ 0 w 914402"/>
              <a:gd name="connsiteY10" fmla="*/ 0 h 1028701"/>
              <a:gd name="connsiteX11" fmla="*/ 365760 w 914402"/>
              <a:gd name="connsiteY11" fmla="*/ 0 h 1028701"/>
              <a:gd name="connsiteX12" fmla="*/ 0 w 914402"/>
              <a:gd name="connsiteY12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309437" y="759596"/>
                </a:lnTo>
                <a:lnTo>
                  <a:pt x="306448" y="759596"/>
                </a:lnTo>
                <a:lnTo>
                  <a:pt x="306448" y="756233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8"/>
          </p:nvPr>
        </p:nvSpPr>
        <p:spPr>
          <a:xfrm>
            <a:off x="6236363" y="3566473"/>
            <a:ext cx="1219203" cy="1143001"/>
          </a:xfrm>
          <a:custGeom>
            <a:avLst/>
            <a:gdLst>
              <a:gd name="connsiteX0" fmla="*/ 914402 w 914402"/>
              <a:gd name="connsiteY0" fmla="*/ 617221 h 1028701"/>
              <a:gd name="connsiteX1" fmla="*/ 914402 w 914402"/>
              <a:gd name="connsiteY1" fmla="*/ 1028701 h 1028701"/>
              <a:gd name="connsiteX2" fmla="*/ 548642 w 914402"/>
              <a:gd name="connsiteY2" fmla="*/ 1028701 h 1028701"/>
              <a:gd name="connsiteX3" fmla="*/ 365762 w 914402"/>
              <a:gd name="connsiteY3" fmla="*/ 1 h 1028701"/>
              <a:gd name="connsiteX4" fmla="*/ 914402 w 914402"/>
              <a:gd name="connsiteY4" fmla="*/ 617221 h 1028701"/>
              <a:gd name="connsiteX5" fmla="*/ 548641 w 914402"/>
              <a:gd name="connsiteY5" fmla="*/ 1028700 h 1028701"/>
              <a:gd name="connsiteX6" fmla="*/ 309437 w 914402"/>
              <a:gd name="connsiteY6" fmla="*/ 759596 h 1028701"/>
              <a:gd name="connsiteX7" fmla="*/ 306448 w 914402"/>
              <a:gd name="connsiteY7" fmla="*/ 759596 h 1028701"/>
              <a:gd name="connsiteX8" fmla="*/ 306448 w 914402"/>
              <a:gd name="connsiteY8" fmla="*/ 756233 h 1028701"/>
              <a:gd name="connsiteX9" fmla="*/ 1 w 914402"/>
              <a:gd name="connsiteY9" fmla="*/ 411481 h 1028701"/>
              <a:gd name="connsiteX10" fmla="*/ 0 w 914402"/>
              <a:gd name="connsiteY10" fmla="*/ 0 h 1028701"/>
              <a:gd name="connsiteX11" fmla="*/ 365760 w 914402"/>
              <a:gd name="connsiteY11" fmla="*/ 0 h 1028701"/>
              <a:gd name="connsiteX12" fmla="*/ 0 w 914402"/>
              <a:gd name="connsiteY12" fmla="*/ 411481 h 102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2" h="1028701">
                <a:moveTo>
                  <a:pt x="914402" y="617221"/>
                </a:moveTo>
                <a:lnTo>
                  <a:pt x="914402" y="1028701"/>
                </a:lnTo>
                <a:lnTo>
                  <a:pt x="548642" y="1028701"/>
                </a:lnTo>
                <a:close/>
                <a:moveTo>
                  <a:pt x="365762" y="1"/>
                </a:moveTo>
                <a:lnTo>
                  <a:pt x="914402" y="617221"/>
                </a:lnTo>
                <a:lnTo>
                  <a:pt x="548641" y="1028700"/>
                </a:lnTo>
                <a:lnTo>
                  <a:pt x="309437" y="759596"/>
                </a:lnTo>
                <a:lnTo>
                  <a:pt x="306448" y="759596"/>
                </a:lnTo>
                <a:lnTo>
                  <a:pt x="306448" y="756233"/>
                </a:lnTo>
                <a:lnTo>
                  <a:pt x="1" y="411481"/>
                </a:lnTo>
                <a:close/>
                <a:moveTo>
                  <a:pt x="0" y="0"/>
                </a:moveTo>
                <a:lnTo>
                  <a:pt x="365760" y="0"/>
                </a:lnTo>
                <a:lnTo>
                  <a:pt x="0" y="41148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rtl="0">
              <a:defRPr lang="en-US" sz="1013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5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1" y="1576417"/>
            <a:ext cx="9143999" cy="41385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8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00" y="1570316"/>
            <a:ext cx="3618035" cy="3725333"/>
          </a:xfrm>
          <a:custGeom>
            <a:avLst/>
            <a:gdLst>
              <a:gd name="connsiteX0" fmla="*/ 3560885 w 3560885"/>
              <a:gd name="connsiteY0" fmla="*/ 0 h 3352800"/>
              <a:gd name="connsiteX1" fmla="*/ 0 w 3560885"/>
              <a:gd name="connsiteY1" fmla="*/ 0 h 3352800"/>
              <a:gd name="connsiteX2" fmla="*/ 0 w 3560885"/>
              <a:gd name="connsiteY2" fmla="*/ 3352800 h 3352800"/>
              <a:gd name="connsiteX3" fmla="*/ 3560885 w 3560885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885" h="3352800">
                <a:moveTo>
                  <a:pt x="3560885" y="0"/>
                </a:moveTo>
                <a:lnTo>
                  <a:pt x="0" y="0"/>
                </a:lnTo>
                <a:lnTo>
                  <a:pt x="0" y="3352800"/>
                </a:lnTo>
                <a:lnTo>
                  <a:pt x="3560885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1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940328" y="1570316"/>
            <a:ext cx="3618035" cy="3725333"/>
          </a:xfrm>
          <a:custGeom>
            <a:avLst/>
            <a:gdLst>
              <a:gd name="connsiteX0" fmla="*/ 3618034 w 3618034"/>
              <a:gd name="connsiteY0" fmla="*/ 0 h 3352800"/>
              <a:gd name="connsiteX1" fmla="*/ 0 w 3618034"/>
              <a:gd name="connsiteY1" fmla="*/ 0 h 3352800"/>
              <a:gd name="connsiteX2" fmla="*/ 0 w 3618034"/>
              <a:gd name="connsiteY2" fmla="*/ 3352800 h 3352800"/>
              <a:gd name="connsiteX3" fmla="*/ 3618034 w 361803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034" h="3352800">
                <a:moveTo>
                  <a:pt x="3618034" y="0"/>
                </a:moveTo>
                <a:lnTo>
                  <a:pt x="0" y="0"/>
                </a:lnTo>
                <a:lnTo>
                  <a:pt x="0" y="3352800"/>
                </a:lnTo>
                <a:lnTo>
                  <a:pt x="3618034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37262" y="1570315"/>
            <a:ext cx="3161564" cy="3725333"/>
          </a:xfrm>
          <a:custGeom>
            <a:avLst/>
            <a:gdLst>
              <a:gd name="connsiteX0" fmla="*/ 0 w 2371173"/>
              <a:gd name="connsiteY0" fmla="*/ 0 h 3352800"/>
              <a:gd name="connsiteX1" fmla="*/ 1640205 w 2371173"/>
              <a:gd name="connsiteY1" fmla="*/ 0 h 3352800"/>
              <a:gd name="connsiteX2" fmla="*/ 2371173 w 2371173"/>
              <a:gd name="connsiteY2" fmla="*/ 1674608 h 3352800"/>
              <a:gd name="connsiteX3" fmla="*/ 1640205 w 2371173"/>
              <a:gd name="connsiteY3" fmla="*/ 3349216 h 3352800"/>
              <a:gd name="connsiteX4" fmla="*/ 1672089 w 2371173"/>
              <a:gd name="connsiteY4" fmla="*/ 3349216 h 3352800"/>
              <a:gd name="connsiteX5" fmla="*/ 1696808 w 2371173"/>
              <a:gd name="connsiteY5" fmla="*/ 3349216 h 3352800"/>
              <a:gd name="connsiteX6" fmla="*/ 1700234 w 2371173"/>
              <a:gd name="connsiteY6" fmla="*/ 3349216 h 3352800"/>
              <a:gd name="connsiteX7" fmla="*/ 1694706 w 2371173"/>
              <a:gd name="connsiteY7" fmla="*/ 3352800 h 3352800"/>
              <a:gd name="connsiteX8" fmla="*/ 0 w 2371173"/>
              <a:gd name="connsiteY8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1173" h="3352800">
                <a:moveTo>
                  <a:pt x="0" y="0"/>
                </a:moveTo>
                <a:lnTo>
                  <a:pt x="1640205" y="0"/>
                </a:lnTo>
                <a:lnTo>
                  <a:pt x="2371173" y="1674608"/>
                </a:lnTo>
                <a:lnTo>
                  <a:pt x="1640205" y="3349216"/>
                </a:lnTo>
                <a:lnTo>
                  <a:pt x="1672089" y="3349216"/>
                </a:lnTo>
                <a:lnTo>
                  <a:pt x="1696808" y="3349216"/>
                </a:lnTo>
                <a:lnTo>
                  <a:pt x="1700234" y="3349216"/>
                </a:lnTo>
                <a:lnTo>
                  <a:pt x="1694706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3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5028473" y="1570316"/>
            <a:ext cx="3161564" cy="3725333"/>
          </a:xfrm>
          <a:custGeom>
            <a:avLst/>
            <a:gdLst>
              <a:gd name="connsiteX0" fmla="*/ 974624 w 3161564"/>
              <a:gd name="connsiteY0" fmla="*/ 0 h 3352800"/>
              <a:gd name="connsiteX1" fmla="*/ 3161564 w 3161564"/>
              <a:gd name="connsiteY1" fmla="*/ 0 h 3352800"/>
              <a:gd name="connsiteX2" fmla="*/ 3161564 w 3161564"/>
              <a:gd name="connsiteY2" fmla="*/ 3352800 h 3352800"/>
              <a:gd name="connsiteX3" fmla="*/ 901956 w 3161564"/>
              <a:gd name="connsiteY3" fmla="*/ 3352800 h 3352800"/>
              <a:gd name="connsiteX4" fmla="*/ 894585 w 3161564"/>
              <a:gd name="connsiteY4" fmla="*/ 3349216 h 3352800"/>
              <a:gd name="connsiteX5" fmla="*/ 899154 w 3161564"/>
              <a:gd name="connsiteY5" fmla="*/ 3349216 h 3352800"/>
              <a:gd name="connsiteX6" fmla="*/ 932112 w 3161564"/>
              <a:gd name="connsiteY6" fmla="*/ 3349216 h 3352800"/>
              <a:gd name="connsiteX7" fmla="*/ 974624 w 3161564"/>
              <a:gd name="connsiteY7" fmla="*/ 3349216 h 3352800"/>
              <a:gd name="connsiteX8" fmla="*/ 0 w 3161564"/>
              <a:gd name="connsiteY8" fmla="*/ 1674608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1564" h="3352800">
                <a:moveTo>
                  <a:pt x="974624" y="0"/>
                </a:moveTo>
                <a:lnTo>
                  <a:pt x="3161564" y="0"/>
                </a:lnTo>
                <a:lnTo>
                  <a:pt x="3161564" y="3352800"/>
                </a:lnTo>
                <a:lnTo>
                  <a:pt x="901956" y="3352800"/>
                </a:lnTo>
                <a:lnTo>
                  <a:pt x="894585" y="3349216"/>
                </a:lnTo>
                <a:lnTo>
                  <a:pt x="899154" y="3349216"/>
                </a:lnTo>
                <a:lnTo>
                  <a:pt x="932112" y="3349216"/>
                </a:lnTo>
                <a:lnTo>
                  <a:pt x="974624" y="3349216"/>
                </a:lnTo>
                <a:lnTo>
                  <a:pt x="0" y="167460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4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524000" y="1570317"/>
            <a:ext cx="3429000" cy="1795184"/>
          </a:xfrm>
          <a:custGeom>
            <a:avLst/>
            <a:gdLst>
              <a:gd name="connsiteX0" fmla="*/ 3618034 w 3618034"/>
              <a:gd name="connsiteY0" fmla="*/ 0 h 3352800"/>
              <a:gd name="connsiteX1" fmla="*/ 0 w 3618034"/>
              <a:gd name="connsiteY1" fmla="*/ 0 h 3352800"/>
              <a:gd name="connsiteX2" fmla="*/ 0 w 3618034"/>
              <a:gd name="connsiteY2" fmla="*/ 3352800 h 3352800"/>
              <a:gd name="connsiteX3" fmla="*/ 3618034 w 361803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034" h="3352800">
                <a:moveTo>
                  <a:pt x="3618034" y="0"/>
                </a:moveTo>
                <a:lnTo>
                  <a:pt x="0" y="0"/>
                </a:lnTo>
                <a:lnTo>
                  <a:pt x="0" y="3352800"/>
                </a:lnTo>
                <a:lnTo>
                  <a:pt x="3618034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4000" y="3500466"/>
            <a:ext cx="3429000" cy="1795184"/>
          </a:xfrm>
          <a:custGeom>
            <a:avLst/>
            <a:gdLst>
              <a:gd name="connsiteX0" fmla="*/ 3618034 w 3618034"/>
              <a:gd name="connsiteY0" fmla="*/ 0 h 3352800"/>
              <a:gd name="connsiteX1" fmla="*/ 0 w 3618034"/>
              <a:gd name="connsiteY1" fmla="*/ 0 h 3352800"/>
              <a:gd name="connsiteX2" fmla="*/ 0 w 3618034"/>
              <a:gd name="connsiteY2" fmla="*/ 3352800 h 3352800"/>
              <a:gd name="connsiteX3" fmla="*/ 3618034 w 361803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034" h="3352800">
                <a:moveTo>
                  <a:pt x="3618034" y="0"/>
                </a:moveTo>
                <a:lnTo>
                  <a:pt x="0" y="0"/>
                </a:lnTo>
                <a:lnTo>
                  <a:pt x="0" y="3352800"/>
                </a:lnTo>
                <a:lnTo>
                  <a:pt x="3618034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4177363" y="1570317"/>
            <a:ext cx="3429000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4177363" y="3500466"/>
            <a:ext cx="3429000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9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81002" y="1570317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2518905" y="1570317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6703082" y="3500466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565182" y="3500466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9144000" cy="3534833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1728718 h 3181350"/>
              <a:gd name="connsiteX3" fmla="*/ 9144000 w 9144000"/>
              <a:gd name="connsiteY3" fmla="*/ 3181350 h 3181350"/>
              <a:gd name="connsiteX4" fmla="*/ 0 w 9144000"/>
              <a:gd name="connsiteY4" fmla="*/ 1728718 h 3181350"/>
              <a:gd name="connsiteX5" fmla="*/ 0 w 9144000"/>
              <a:gd name="connsiteY5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1728718"/>
                </a:lnTo>
                <a:lnTo>
                  <a:pt x="9144000" y="3181350"/>
                </a:lnTo>
                <a:lnTo>
                  <a:pt x="0" y="1728718"/>
                </a:lnTo>
                <a:lnTo>
                  <a:pt x="0" y="172871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ctr">
            <a:no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 flipH="1">
            <a:off x="381002" y="3500466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9"/>
          </p:nvPr>
        </p:nvSpPr>
        <p:spPr>
          <a:xfrm flipH="1">
            <a:off x="2488362" y="1570317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20"/>
          </p:nvPr>
        </p:nvSpPr>
        <p:spPr>
          <a:xfrm flipH="1">
            <a:off x="6703082" y="1570317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21"/>
          </p:nvPr>
        </p:nvSpPr>
        <p:spPr>
          <a:xfrm flipH="1">
            <a:off x="4595721" y="3500466"/>
            <a:ext cx="2046279" cy="1795184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0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6172201" y="2942167"/>
            <a:ext cx="2577441" cy="1778000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22"/>
          </p:nvPr>
        </p:nvSpPr>
        <p:spPr>
          <a:xfrm>
            <a:off x="3276601" y="2942167"/>
            <a:ext cx="2577441" cy="1778000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23"/>
          </p:nvPr>
        </p:nvSpPr>
        <p:spPr>
          <a:xfrm>
            <a:off x="381001" y="2942167"/>
            <a:ext cx="2577441" cy="1778000"/>
          </a:xfrm>
          <a:custGeom>
            <a:avLst/>
            <a:gdLst>
              <a:gd name="connsiteX0" fmla="*/ 3429000 w 3429000"/>
              <a:gd name="connsiteY0" fmla="*/ 0 h 1615666"/>
              <a:gd name="connsiteX1" fmla="*/ 0 w 3429000"/>
              <a:gd name="connsiteY1" fmla="*/ 0 h 1615666"/>
              <a:gd name="connsiteX2" fmla="*/ 0 w 3429000"/>
              <a:gd name="connsiteY2" fmla="*/ 1615666 h 1615666"/>
              <a:gd name="connsiteX3" fmla="*/ 342900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3429000" y="0"/>
                </a:moveTo>
                <a:lnTo>
                  <a:pt x="0" y="0"/>
                </a:lnTo>
                <a:lnTo>
                  <a:pt x="0" y="1615666"/>
                </a:lnTo>
                <a:lnTo>
                  <a:pt x="3429000" y="161566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4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385917" y="2038147"/>
            <a:ext cx="1905001" cy="1608667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2478961" y="2038147"/>
            <a:ext cx="1905001" cy="1608667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4572000" y="2038147"/>
            <a:ext cx="1905001" cy="1608667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6"/>
          </p:nvPr>
        </p:nvSpPr>
        <p:spPr>
          <a:xfrm>
            <a:off x="6662586" y="1570316"/>
            <a:ext cx="2084321" cy="3725333"/>
          </a:xfrm>
          <a:custGeom>
            <a:avLst/>
            <a:gdLst>
              <a:gd name="connsiteX0" fmla="*/ 2084321 w 2084321"/>
              <a:gd name="connsiteY0" fmla="*/ 0 h 3352800"/>
              <a:gd name="connsiteX1" fmla="*/ 0 w 2084321"/>
              <a:gd name="connsiteY1" fmla="*/ 0 h 3352800"/>
              <a:gd name="connsiteX2" fmla="*/ 0 w 2084321"/>
              <a:gd name="connsiteY2" fmla="*/ 3352800 h 3352800"/>
              <a:gd name="connsiteX3" fmla="*/ 2084321 w 2084321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321" h="3352800">
                <a:moveTo>
                  <a:pt x="2084321" y="0"/>
                </a:moveTo>
                <a:lnTo>
                  <a:pt x="0" y="0"/>
                </a:lnTo>
                <a:lnTo>
                  <a:pt x="0" y="3352800"/>
                </a:lnTo>
                <a:lnTo>
                  <a:pt x="2084321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2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380997" y="3620002"/>
            <a:ext cx="2667003" cy="1675647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6"/>
          </p:nvPr>
        </p:nvSpPr>
        <p:spPr>
          <a:xfrm>
            <a:off x="6662586" y="1570316"/>
            <a:ext cx="2084321" cy="3725333"/>
          </a:xfrm>
          <a:custGeom>
            <a:avLst/>
            <a:gdLst>
              <a:gd name="connsiteX0" fmla="*/ 2084321 w 2084321"/>
              <a:gd name="connsiteY0" fmla="*/ 0 h 3352800"/>
              <a:gd name="connsiteX1" fmla="*/ 0 w 2084321"/>
              <a:gd name="connsiteY1" fmla="*/ 0 h 3352800"/>
              <a:gd name="connsiteX2" fmla="*/ 0 w 2084321"/>
              <a:gd name="connsiteY2" fmla="*/ 3352800 h 3352800"/>
              <a:gd name="connsiteX3" fmla="*/ 2084321 w 2084321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321" h="3352800">
                <a:moveTo>
                  <a:pt x="2084321" y="0"/>
                </a:moveTo>
                <a:lnTo>
                  <a:pt x="0" y="0"/>
                </a:lnTo>
                <a:lnTo>
                  <a:pt x="0" y="3352800"/>
                </a:lnTo>
                <a:lnTo>
                  <a:pt x="2084321" y="3352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24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88622" y="3450168"/>
            <a:ext cx="1744980" cy="1845482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388622" y="1570317"/>
            <a:ext cx="1744980" cy="1795184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2133600" y="3450168"/>
            <a:ext cx="2057400" cy="1845482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6248399" y="3454401"/>
            <a:ext cx="2500963" cy="1845482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4191000" y="3450168"/>
            <a:ext cx="2057400" cy="1845482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2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388622" y="1570316"/>
            <a:ext cx="1744980" cy="3725333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2133601" y="3365500"/>
            <a:ext cx="4870783" cy="1337482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1"/>
          </p:nvPr>
        </p:nvSpPr>
        <p:spPr>
          <a:xfrm>
            <a:off x="7004385" y="3365501"/>
            <a:ext cx="1744980" cy="1930149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/>
          </p:nvPr>
        </p:nvSpPr>
        <p:spPr>
          <a:xfrm>
            <a:off x="6096000" y="1684869"/>
            <a:ext cx="2653363" cy="1595966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388620" y="1570316"/>
            <a:ext cx="1813560" cy="3725333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/>
          </p:nvPr>
        </p:nvSpPr>
        <p:spPr>
          <a:xfrm>
            <a:off x="4114800" y="3124204"/>
            <a:ext cx="4634563" cy="1578781"/>
          </a:xfrm>
          <a:custGeom>
            <a:avLst/>
            <a:gdLst>
              <a:gd name="connsiteX0" fmla="*/ 1905001 w 1905001"/>
              <a:gd name="connsiteY0" fmla="*/ 0 h 1447800"/>
              <a:gd name="connsiteX1" fmla="*/ 0 w 1905001"/>
              <a:gd name="connsiteY1" fmla="*/ 0 h 1447800"/>
              <a:gd name="connsiteX2" fmla="*/ 0 w 1905001"/>
              <a:gd name="connsiteY2" fmla="*/ 1447800 h 1447800"/>
              <a:gd name="connsiteX3" fmla="*/ 1905001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1905001" y="0"/>
                </a:moveTo>
                <a:lnTo>
                  <a:pt x="0" y="0"/>
                </a:lnTo>
                <a:lnTo>
                  <a:pt x="0" y="1447800"/>
                </a:lnTo>
                <a:lnTo>
                  <a:pt x="1905001" y="14478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240282" y="1570316"/>
            <a:ext cx="1836420" cy="3725333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5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838200" y="1570317"/>
            <a:ext cx="1828800" cy="2641851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6920563" y="1570317"/>
            <a:ext cx="1828800" cy="2641851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3879383" y="1570317"/>
            <a:ext cx="1828800" cy="2641851"/>
          </a:xfrm>
          <a:custGeom>
            <a:avLst/>
            <a:gdLst>
              <a:gd name="connsiteX0" fmla="*/ 1744980 w 1744980"/>
              <a:gd name="connsiteY0" fmla="*/ 0 h 2149066"/>
              <a:gd name="connsiteX1" fmla="*/ 0 w 1744980"/>
              <a:gd name="connsiteY1" fmla="*/ 0 h 2149066"/>
              <a:gd name="connsiteX2" fmla="*/ 0 w 1744980"/>
              <a:gd name="connsiteY2" fmla="*/ 1074533 h 2149066"/>
              <a:gd name="connsiteX3" fmla="*/ 0 w 1744980"/>
              <a:gd name="connsiteY3" fmla="*/ 2149066 h 2149066"/>
              <a:gd name="connsiteX4" fmla="*/ 1744980 w 1744980"/>
              <a:gd name="connsiteY4" fmla="*/ 2149066 h 2149066"/>
              <a:gd name="connsiteX5" fmla="*/ 1744980 w 1744980"/>
              <a:gd name="connsiteY5" fmla="*/ 1074533 h 21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2149066">
                <a:moveTo>
                  <a:pt x="1744980" y="0"/>
                </a:moveTo>
                <a:lnTo>
                  <a:pt x="0" y="0"/>
                </a:lnTo>
                <a:lnTo>
                  <a:pt x="0" y="1074533"/>
                </a:lnTo>
                <a:lnTo>
                  <a:pt x="0" y="2149066"/>
                </a:lnTo>
                <a:lnTo>
                  <a:pt x="1744980" y="2149066"/>
                </a:lnTo>
                <a:lnTo>
                  <a:pt x="1744980" y="107453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txBody>
          <a:bodyPr vert="horz" wrap="square" lIns="548640" tIns="45720" rIns="91440" bIns="45720" rtlCol="0">
            <a:noAutofit/>
          </a:bodyPr>
          <a:lstStyle>
            <a:lvl1pPr rtl="0">
              <a:defRPr lang="en-US" sz="1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982029"/>
            <a:ext cx="8368363" cy="19250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1" y="379244"/>
            <a:ext cx="8368363" cy="5504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-132006" y="2126982"/>
            <a:ext cx="3893831" cy="2001798"/>
          </a:xfrm>
          <a:custGeom>
            <a:avLst/>
            <a:gdLst>
              <a:gd name="connsiteX0" fmla="*/ 0 w 2920373"/>
              <a:gd name="connsiteY0" fmla="*/ 0 h 1801618"/>
              <a:gd name="connsiteX1" fmla="*/ 2920373 w 2920373"/>
              <a:gd name="connsiteY1" fmla="*/ 0 h 1801618"/>
              <a:gd name="connsiteX2" fmla="*/ 2920373 w 2920373"/>
              <a:gd name="connsiteY2" fmla="*/ 1801618 h 1801618"/>
              <a:gd name="connsiteX3" fmla="*/ 0 w 2920373"/>
              <a:gd name="connsiteY3" fmla="*/ 1801618 h 1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73" h="1801618">
                <a:moveTo>
                  <a:pt x="0" y="0"/>
                </a:moveTo>
                <a:lnTo>
                  <a:pt x="2920373" y="0"/>
                </a:lnTo>
                <a:lnTo>
                  <a:pt x="2920373" y="1801618"/>
                </a:lnTo>
                <a:lnTo>
                  <a:pt x="0" y="180161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77939" y="3339330"/>
            <a:ext cx="931204" cy="1274461"/>
          </a:xfrm>
          <a:custGeom>
            <a:avLst/>
            <a:gdLst>
              <a:gd name="connsiteX0" fmla="*/ 698403 w 698403"/>
              <a:gd name="connsiteY0" fmla="*/ 0 h 1147015"/>
              <a:gd name="connsiteX1" fmla="*/ 698403 w 698403"/>
              <a:gd name="connsiteY1" fmla="*/ 1147015 h 1147015"/>
              <a:gd name="connsiteX2" fmla="*/ 0 w 698403"/>
              <a:gd name="connsiteY2" fmla="*/ 1147015 h 1147015"/>
              <a:gd name="connsiteX3" fmla="*/ 0 w 698403"/>
              <a:gd name="connsiteY3" fmla="*/ 1120 h 114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3" h="1147015">
                <a:moveTo>
                  <a:pt x="698403" y="0"/>
                </a:moveTo>
                <a:lnTo>
                  <a:pt x="698403" y="1147015"/>
                </a:lnTo>
                <a:lnTo>
                  <a:pt x="0" y="1147015"/>
                </a:lnTo>
                <a:lnTo>
                  <a:pt x="0" y="112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8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8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1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E0833B4-77CC-D841-8858-86F2A3C79C8F}" type="datetimeFigureOut">
              <a:rPr kumimoji="1" lang="zh-TW" altLang="en-US" smtClean="0"/>
              <a:t>2019/6/10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3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1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96D2C0D6-9F5E-C647-8BC0-287D861773E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599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3534833"/>
          </a:xfrm>
          <a:custGeom>
            <a:avLst/>
            <a:gdLst>
              <a:gd name="connsiteX0" fmla="*/ 0 w 6858000"/>
              <a:gd name="connsiteY0" fmla="*/ 0 h 3181350"/>
              <a:gd name="connsiteX1" fmla="*/ 6858000 w 6858000"/>
              <a:gd name="connsiteY1" fmla="*/ 0 h 3181350"/>
              <a:gd name="connsiteX2" fmla="*/ 6858000 w 6858000"/>
              <a:gd name="connsiteY2" fmla="*/ 1728718 h 3181350"/>
              <a:gd name="connsiteX3" fmla="*/ 0 w 6858000"/>
              <a:gd name="connsiteY3" fmla="*/ 3181350 h 3181350"/>
              <a:gd name="connsiteX4" fmla="*/ 0 w 6858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3181350">
                <a:moveTo>
                  <a:pt x="0" y="0"/>
                </a:moveTo>
                <a:lnTo>
                  <a:pt x="6858000" y="0"/>
                </a:lnTo>
                <a:lnTo>
                  <a:pt x="6858000" y="1728718"/>
                </a:lnTo>
                <a:lnTo>
                  <a:pt x="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5760" anchor="b">
            <a:noAutofit/>
          </a:bodyPr>
          <a:lstStyle>
            <a:lvl1pPr marL="0" indent="0" algn="ctr">
              <a:buFontTx/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9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24AB9AB6-D2CE-AF46-A792-D69A382D8B0B}" type="datetimeFigureOut">
              <a:rPr kumimoji="1" lang="zh-TW" altLang="en-US" smtClean="0"/>
              <a:t>2019/6/10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AD9E9CDB-44B9-CF46-9D3C-0199F6632A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512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2789" y="5420434"/>
            <a:ext cx="359980" cy="30515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773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773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4042" r:id="rId2"/>
    <p:sldLayoutId id="2147484030" r:id="rId3"/>
    <p:sldLayoutId id="2147483899" r:id="rId4"/>
    <p:sldLayoutId id="2147484049" r:id="rId5"/>
    <p:sldLayoutId id="2147484061" r:id="rId6"/>
    <p:sldLayoutId id="2147483883" r:id="rId7"/>
    <p:sldLayoutId id="2147483860" r:id="rId8"/>
    <p:sldLayoutId id="2147483888" r:id="rId9"/>
    <p:sldLayoutId id="2147483887" r:id="rId10"/>
    <p:sldLayoutId id="2147483926" r:id="rId11"/>
    <p:sldLayoutId id="2147483892" r:id="rId12"/>
    <p:sldLayoutId id="2147483894" r:id="rId13"/>
    <p:sldLayoutId id="2147483929" r:id="rId14"/>
    <p:sldLayoutId id="2147483893" r:id="rId15"/>
    <p:sldLayoutId id="2147483904" r:id="rId16"/>
    <p:sldLayoutId id="2147483917" r:id="rId17"/>
    <p:sldLayoutId id="2147483900" r:id="rId18"/>
    <p:sldLayoutId id="2147483924" r:id="rId19"/>
    <p:sldLayoutId id="2147483905" r:id="rId20"/>
    <p:sldLayoutId id="2147483906" r:id="rId21"/>
    <p:sldLayoutId id="2147483889" r:id="rId22"/>
    <p:sldLayoutId id="2147483925" r:id="rId23"/>
    <p:sldLayoutId id="2147484050" r:id="rId24"/>
    <p:sldLayoutId id="2147484051" r:id="rId25"/>
    <p:sldLayoutId id="2147484062" r:id="rId26"/>
    <p:sldLayoutId id="2147483901" r:id="rId27"/>
    <p:sldLayoutId id="2147483927" r:id="rId28"/>
    <p:sldLayoutId id="2147484029" r:id="rId29"/>
    <p:sldLayoutId id="2147483909" r:id="rId30"/>
    <p:sldLayoutId id="2147483928" r:id="rId31"/>
    <p:sldLayoutId id="2147483910" r:id="rId32"/>
    <p:sldLayoutId id="2147483947" r:id="rId33"/>
    <p:sldLayoutId id="2147483949" r:id="rId34"/>
    <p:sldLayoutId id="2147483950" r:id="rId35"/>
    <p:sldLayoutId id="2147483911" r:id="rId36"/>
    <p:sldLayoutId id="2147483922" r:id="rId37"/>
    <p:sldLayoutId id="2147483923" r:id="rId38"/>
    <p:sldLayoutId id="2147483930" r:id="rId39"/>
    <p:sldLayoutId id="2147483931" r:id="rId40"/>
    <p:sldLayoutId id="2147483934" r:id="rId41"/>
    <p:sldLayoutId id="2147483937" r:id="rId42"/>
    <p:sldLayoutId id="2147483940" r:id="rId43"/>
    <p:sldLayoutId id="2147483942" r:id="rId44"/>
    <p:sldLayoutId id="2147483943" r:id="rId45"/>
    <p:sldLayoutId id="2147483944" r:id="rId46"/>
    <p:sldLayoutId id="2147483945" r:id="rId47"/>
    <p:sldLayoutId id="2147484056" r:id="rId48"/>
    <p:sldLayoutId id="2147484057" r:id="rId49"/>
    <p:sldLayoutId id="2147483946" r:id="rId50"/>
    <p:sldLayoutId id="2147484044" r:id="rId51"/>
    <p:sldLayoutId id="2147483948" r:id="rId52"/>
    <p:sldLayoutId id="2147483953" r:id="rId53"/>
    <p:sldLayoutId id="2147483955" r:id="rId54"/>
    <p:sldLayoutId id="2147483964" r:id="rId55"/>
    <p:sldLayoutId id="2147483956" r:id="rId56"/>
    <p:sldLayoutId id="2147483957" r:id="rId57"/>
    <p:sldLayoutId id="2147483958" r:id="rId58"/>
    <p:sldLayoutId id="2147483960" r:id="rId59"/>
    <p:sldLayoutId id="2147483959" r:id="rId60"/>
    <p:sldLayoutId id="2147483961" r:id="rId61"/>
    <p:sldLayoutId id="2147483962" r:id="rId62"/>
    <p:sldLayoutId id="2147483965" r:id="rId63"/>
    <p:sldLayoutId id="2147484040" r:id="rId64"/>
    <p:sldLayoutId id="2147483966" r:id="rId65"/>
    <p:sldLayoutId id="2147484041" r:id="rId66"/>
    <p:sldLayoutId id="2147483967" r:id="rId67"/>
    <p:sldLayoutId id="2147483968" r:id="rId68"/>
    <p:sldLayoutId id="2147484016" r:id="rId69"/>
    <p:sldLayoutId id="2147483969" r:id="rId70"/>
    <p:sldLayoutId id="2147483970" r:id="rId71"/>
    <p:sldLayoutId id="2147483973" r:id="rId72"/>
    <p:sldLayoutId id="2147484017" r:id="rId73"/>
    <p:sldLayoutId id="2147484018" r:id="rId74"/>
    <p:sldLayoutId id="2147484037" r:id="rId75"/>
    <p:sldLayoutId id="2147484038" r:id="rId76"/>
    <p:sldLayoutId id="2147484019" r:id="rId77"/>
    <p:sldLayoutId id="2147484020" r:id="rId78"/>
    <p:sldLayoutId id="2147484032" r:id="rId79"/>
    <p:sldLayoutId id="2147484033" r:id="rId80"/>
    <p:sldLayoutId id="2147484021" r:id="rId81"/>
    <p:sldLayoutId id="2147484022" r:id="rId82"/>
    <p:sldLayoutId id="2147484034" r:id="rId83"/>
    <p:sldLayoutId id="2147484024" r:id="rId84"/>
    <p:sldLayoutId id="2147484025" r:id="rId85"/>
    <p:sldLayoutId id="2147484031" r:id="rId86"/>
    <p:sldLayoutId id="2147484039" r:id="rId87"/>
    <p:sldLayoutId id="2147484058" r:id="rId88"/>
    <p:sldLayoutId id="2147484065" r:id="rId89"/>
    <p:sldLayoutId id="2147484066" r:id="rId9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143000" y="1588770"/>
            <a:ext cx="6858000" cy="2286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/>
              <a:t>Building an observation and modelling framework to explore the eco-hydro-climatology in the montane forest of Taiwan</a:t>
            </a:r>
            <a:endParaRPr lang="zh-TW" altLang="zh-TW" dirty="0"/>
          </a:p>
          <a:p>
            <a:r>
              <a:rPr lang="en-US" altLang="zh-TW" b="1" dirty="0"/>
              <a:t> </a:t>
            </a:r>
            <a:endParaRPr lang="zh-TW" altLang="zh-TW" dirty="0"/>
          </a:p>
          <a:p>
            <a:r>
              <a:rPr lang="en-US" altLang="zh-TW" b="1" dirty="0"/>
              <a:t>J-Y </a:t>
            </a:r>
            <a:r>
              <a:rPr lang="en-US" altLang="zh-TW" b="1" dirty="0" err="1"/>
              <a:t>Juang</a:t>
            </a:r>
            <a:r>
              <a:rPr lang="en-US" altLang="zh-TW" b="1" dirty="0"/>
              <a:t>, </a:t>
            </a:r>
            <a:r>
              <a:rPr lang="en-US" altLang="zh-TW" b="1" dirty="0"/>
              <a:t>M-H </a:t>
            </a:r>
            <a:r>
              <a:rPr lang="en-US" altLang="zh-TW" b="1" dirty="0"/>
              <a:t>Lo</a:t>
            </a:r>
            <a:endParaRPr lang="zh-TW" altLang="zh-TW" dirty="0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2ABEACD7-B3AF-459A-ABF8-6A17B49F9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>
            <a:off x="1295403" y="4152900"/>
            <a:ext cx="2133457" cy="1276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407BF58-3476-4676-9CF4-C7170AE2A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 flipV="1">
            <a:off x="5410203" y="285750"/>
            <a:ext cx="2133457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87" y="126276"/>
            <a:ext cx="4648200" cy="349099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186787" y="4484606"/>
            <a:ext cx="10118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Chi-Lan Mountain</a:t>
            </a:r>
            <a:endParaRPr kumimoji="1" lang="zh-TW" altLang="en-US" sz="9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87" y="3848105"/>
            <a:ext cx="2312894" cy="17346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" y="3848100"/>
            <a:ext cx="954071" cy="17346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7" y="3848103"/>
            <a:ext cx="2312897" cy="173467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27" y="3848101"/>
            <a:ext cx="2312896" cy="17346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74" y="3848100"/>
            <a:ext cx="976126" cy="17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090"/>
            <a:ext cx="752280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38100"/>
            <a:ext cx="752280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9128" y="1"/>
            <a:ext cx="6858000" cy="71528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5875" y="670561"/>
            <a:ext cx="3529054" cy="4476908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In Taiwan, </a:t>
            </a:r>
            <a:r>
              <a:rPr lang="en-US" altLang="zh-TW" sz="2000" dirty="0"/>
              <a:t>c</a:t>
            </a:r>
            <a:r>
              <a:rPr lang="en-US" altLang="zh-TW" sz="2000" dirty="0"/>
              <a:t>loud forests mainly located at mountain areas. (1000m~3000m above </a:t>
            </a:r>
            <a:r>
              <a:rPr lang="en-US" altLang="zh-TW" sz="2000" dirty="0" err="1"/>
              <a:t>m.s.l</a:t>
            </a:r>
            <a:r>
              <a:rPr lang="en-US" altLang="zh-TW" sz="2000" dirty="0"/>
              <a:t>.)</a:t>
            </a:r>
          </a:p>
          <a:p>
            <a:r>
              <a:rPr lang="en-US" altLang="zh-TW" sz="2000" dirty="0"/>
              <a:t>Low ET and high P is showed in Chi-Lan montane cloud forest.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8169" t="10858" r="28451" b="8476"/>
          <a:stretch/>
        </p:blipFill>
        <p:spPr>
          <a:xfrm>
            <a:off x="4941263" y="921968"/>
            <a:ext cx="3282319" cy="4459523"/>
          </a:xfrm>
          <a:prstGeom prst="rect">
            <a:avLst/>
          </a:prstGeom>
        </p:spPr>
      </p:pic>
      <p:sp>
        <p:nvSpPr>
          <p:cNvPr id="5" name="文字方塊 23"/>
          <p:cNvSpPr txBox="1"/>
          <p:nvPr/>
        </p:nvSpPr>
        <p:spPr>
          <a:xfrm>
            <a:off x="6703602" y="5380233"/>
            <a:ext cx="17363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dirty="0"/>
              <a:t>(Schulz et al., 2017)</a:t>
            </a:r>
            <a:endParaRPr lang="zh-TW" altLang="en-US" sz="1500" dirty="0"/>
          </a:p>
        </p:txBody>
      </p:sp>
      <p:sp>
        <p:nvSpPr>
          <p:cNvPr id="6" name="文字方塊 19"/>
          <p:cNvSpPr txBox="1"/>
          <p:nvPr/>
        </p:nvSpPr>
        <p:spPr>
          <a:xfrm>
            <a:off x="7006448" y="4130983"/>
            <a:ext cx="1375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Mapped by MODIS</a:t>
            </a:r>
            <a:endParaRPr lang="zh-TW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28" y="2882581"/>
            <a:ext cx="3197123" cy="2651539"/>
          </a:xfrm>
          <a:prstGeom prst="rect">
            <a:avLst/>
          </a:prstGeom>
        </p:spPr>
      </p:pic>
      <p:sp>
        <p:nvSpPr>
          <p:cNvPr id="8" name="文字方塊 23"/>
          <p:cNvSpPr txBox="1"/>
          <p:nvPr/>
        </p:nvSpPr>
        <p:spPr>
          <a:xfrm>
            <a:off x="3449882" y="5380233"/>
            <a:ext cx="15343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dirty="0"/>
              <a:t>(Chu et al., 2014)</a:t>
            </a:r>
            <a:endParaRPr lang="zh-TW" altLang="en-US" sz="1500" dirty="0"/>
          </a:p>
        </p:txBody>
      </p:sp>
      <p:sp>
        <p:nvSpPr>
          <p:cNvPr id="9" name="等腰三角形 8"/>
          <p:cNvSpPr/>
          <p:nvPr/>
        </p:nvSpPr>
        <p:spPr>
          <a:xfrm>
            <a:off x="7155614" y="1981909"/>
            <a:ext cx="191054" cy="245273"/>
          </a:xfrm>
          <a:prstGeom prst="triangl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63"/>
          </a:p>
        </p:txBody>
      </p:sp>
      <p:sp>
        <p:nvSpPr>
          <p:cNvPr id="10" name="文字方塊 9"/>
          <p:cNvSpPr txBox="1"/>
          <p:nvPr/>
        </p:nvSpPr>
        <p:spPr>
          <a:xfrm>
            <a:off x="6882984" y="1622699"/>
            <a:ext cx="896399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67" dirty="0">
                <a:solidFill>
                  <a:srgbClr val="FFFF00"/>
                </a:solidFill>
              </a:rPr>
              <a:t>Chi-Lan</a:t>
            </a:r>
            <a:endParaRPr lang="zh-TW" altLang="en-US" sz="1667" dirty="0">
              <a:solidFill>
                <a:srgbClr val="FFFF00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3286606" y="4351007"/>
            <a:ext cx="53879" cy="2285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286606" y="4054462"/>
            <a:ext cx="1067921" cy="409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63" dirty="0">
                <a:solidFill>
                  <a:srgbClr val="FF0000"/>
                </a:solidFill>
              </a:rPr>
              <a:t>Chi-Lan</a:t>
            </a:r>
            <a:endParaRPr lang="zh-TW" altLang="en-US" sz="206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4585" y="-162032"/>
            <a:ext cx="6858000" cy="952500"/>
          </a:xfrm>
        </p:spPr>
        <p:txBody>
          <a:bodyPr>
            <a:normAutofit/>
          </a:bodyPr>
          <a:lstStyle/>
          <a:p>
            <a:r>
              <a:rPr lang="en-US" altLang="zh-TW" dirty="0"/>
              <a:t>Results—the decreasing part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5875" y="3422154"/>
            <a:ext cx="3490041" cy="1922578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Fog can decrease LH flux.</a:t>
            </a:r>
          </a:p>
          <a:p>
            <a:r>
              <a:rPr lang="en-US" altLang="zh-TW" sz="2000" dirty="0"/>
              <a:t>High radiation correspond with asymmetric LH flux.</a:t>
            </a:r>
          </a:p>
          <a:p>
            <a:pPr lvl="1"/>
            <a:r>
              <a:rPr lang="en-US" altLang="zh-TW" sz="1667" dirty="0"/>
              <a:t>Guess: the trait of transpiration control afternoon LH flux</a:t>
            </a:r>
            <a:endParaRPr lang="zh-TW" altLang="en-US" sz="1667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00" y="678255"/>
            <a:ext cx="3520000" cy="26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00" y="678255"/>
            <a:ext cx="3520000" cy="264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63649" y="2021893"/>
            <a:ext cx="915635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67" dirty="0">
                <a:solidFill>
                  <a:srgbClr val="FF0000"/>
                </a:solidFill>
              </a:rPr>
              <a:t>-54.27%</a:t>
            </a:r>
            <a:endParaRPr lang="zh-TW" altLang="en-US" sz="1667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047090" y="2547505"/>
            <a:ext cx="915635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67" dirty="0">
                <a:solidFill>
                  <a:srgbClr val="FF0000"/>
                </a:solidFill>
              </a:rPr>
              <a:t>-61.46%</a:t>
            </a:r>
            <a:endParaRPr lang="zh-TW" altLang="en-US" sz="1667" dirty="0">
              <a:solidFill>
                <a:srgbClr val="FF0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7434581" y="2083410"/>
            <a:ext cx="0" cy="1500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4047089" y="2188606"/>
            <a:ext cx="0" cy="2550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7" t="10267" r="11440" b="62736"/>
          <a:stretch/>
        </p:blipFill>
        <p:spPr>
          <a:xfrm>
            <a:off x="5084466" y="3638565"/>
            <a:ext cx="2686457" cy="13374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43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-109802"/>
            <a:ext cx="6858000" cy="9525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27606" y="624417"/>
            <a:ext cx="6858000" cy="3771636"/>
          </a:xfrm>
        </p:spPr>
        <p:txBody>
          <a:bodyPr/>
          <a:lstStyle/>
          <a:p>
            <a:r>
              <a:rPr lang="en-US" altLang="zh-TW" dirty="0" smtClean="0"/>
              <a:t>Asymmetric latent heat (LH) flux, peak at approximately 9:00 a.m. LST</a:t>
            </a:r>
          </a:p>
          <a:p>
            <a:pPr lvl="1"/>
            <a:r>
              <a:rPr lang="en-US" altLang="zh-TW" dirty="0"/>
              <a:t>a</a:t>
            </a:r>
            <a:r>
              <a:rPr lang="en-US" altLang="zh-TW" dirty="0" smtClean="0"/>
              <a:t>n increase in morning</a:t>
            </a:r>
          </a:p>
          <a:p>
            <a:pPr lvl="1"/>
            <a:r>
              <a:rPr lang="en-US" altLang="zh-TW" dirty="0" smtClean="0"/>
              <a:t>a decrease after 11:00 </a:t>
            </a:r>
            <a:r>
              <a:rPr lang="en-US" altLang="zh-TW" dirty="0"/>
              <a:t>a.m. </a:t>
            </a:r>
            <a:r>
              <a:rPr lang="en-US" altLang="zh-TW" dirty="0" smtClean="0"/>
              <a:t>LST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6" y="2266871"/>
            <a:ext cx="4000000" cy="30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06" y="2266871"/>
            <a:ext cx="4000000" cy="300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43117" y="5266871"/>
            <a:ext cx="128272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67" dirty="0"/>
              <a:t>cloud forests</a:t>
            </a:r>
            <a:endParaRPr lang="zh-TW" altLang="en-US" sz="1667" dirty="0"/>
          </a:p>
        </p:txBody>
      </p:sp>
      <p:sp>
        <p:nvSpPr>
          <p:cNvPr id="7" name="文字方塊 6"/>
          <p:cNvSpPr txBox="1"/>
          <p:nvPr/>
        </p:nvSpPr>
        <p:spPr>
          <a:xfrm>
            <a:off x="5737124" y="5266871"/>
            <a:ext cx="165622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67" dirty="0"/>
              <a:t>Not cloud forests</a:t>
            </a:r>
            <a:endParaRPr lang="zh-TW" altLang="en-US" sz="1667" dirty="0"/>
          </a:p>
        </p:txBody>
      </p:sp>
    </p:spTree>
    <p:extLst>
      <p:ext uri="{BB962C8B-B14F-4D97-AF65-F5344CB8AC3E}">
        <p14:creationId xmlns:p14="http://schemas.microsoft.com/office/powerpoint/2010/main" val="12778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15" y="995255"/>
            <a:ext cx="3626115" cy="27195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2" y="995254"/>
            <a:ext cx="3627000" cy="27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Theme 15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747F83"/>
      </a:accent1>
      <a:accent2>
        <a:srgbClr val="949494"/>
      </a:accent2>
      <a:accent3>
        <a:srgbClr val="B6AF9D"/>
      </a:accent3>
      <a:accent4>
        <a:srgbClr val="D6CEB5"/>
      </a:accent4>
      <a:accent5>
        <a:srgbClr val="ACD0CA"/>
      </a:accent5>
      <a:accent6>
        <a:srgbClr val="ACD0C0"/>
      </a:accent6>
      <a:hlink>
        <a:srgbClr val="FFFFFF"/>
      </a:hlink>
      <a:folHlink>
        <a:srgbClr val="595959"/>
      </a:folHlink>
    </a:clrScheme>
    <a:fontScheme name="Roboto Roboto Roboto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6DB4E3"/>
          </a:solidFill>
          <a:prstDash val="solid"/>
          <a:round/>
          <a:headEnd type="none" w="med" len="med"/>
          <a:tailEnd type="arrow" w="med" len="med"/>
        </a:ln>
        <a:effectLst/>
      </a:spPr>
      <a:bodyPr/>
      <a:lstStyle>
        <a:defPPr>
          <a:defRPr sz="1125">
            <a:latin typeface="Calibri" charset="0"/>
            <a:ea typeface="Calibri" charset="0"/>
            <a:cs typeface="Calibri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63015</TotalTime>
  <Words>150</Words>
  <Application>Microsoft Macintosh PowerPoint</Application>
  <PresentationFormat>如螢幕大小 (16:10)</PresentationFormat>
  <Paragraphs>29</Paragraphs>
  <Slides>8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Book Antiqua</vt:lpstr>
      <vt:lpstr>Calibri</vt:lpstr>
      <vt:lpstr>Roboto</vt:lpstr>
      <vt:lpstr>新細明體</vt:lpstr>
      <vt:lpstr>Arial</vt:lpstr>
      <vt:lpstr>Custom Design</vt:lpstr>
      <vt:lpstr>PowerPoint 簡報</vt:lpstr>
      <vt:lpstr>PowerPoint 簡報</vt:lpstr>
      <vt:lpstr>PowerPoint 簡報</vt:lpstr>
      <vt:lpstr>PowerPoint 簡報</vt:lpstr>
      <vt:lpstr>Introduction</vt:lpstr>
      <vt:lpstr>Results—the decreasing part</vt:lpstr>
      <vt:lpstr>Introduction</vt:lpstr>
      <vt:lpstr>PowerPoint 簡報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Min-Hui Lo</cp:lastModifiedBy>
  <cp:revision>10103</cp:revision>
  <dcterms:created xsi:type="dcterms:W3CDTF">2014-09-03T19:30:44Z</dcterms:created>
  <dcterms:modified xsi:type="dcterms:W3CDTF">2019-06-10T07:56:12Z</dcterms:modified>
</cp:coreProperties>
</file>