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3" r:id="rId3"/>
    <p:sldId id="455" r:id="rId4"/>
    <p:sldId id="270" r:id="rId5"/>
    <p:sldId id="354" r:id="rId6"/>
    <p:sldId id="495" r:id="rId7"/>
    <p:sldId id="526" r:id="rId8"/>
    <p:sldId id="435" r:id="rId9"/>
    <p:sldId id="530" r:id="rId10"/>
    <p:sldId id="528" r:id="rId11"/>
    <p:sldId id="517" r:id="rId12"/>
    <p:sldId id="499" r:id="rId13"/>
    <p:sldId id="498" r:id="rId1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56F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523" autoAdjust="0"/>
    <p:restoredTop sz="99871" autoAdjust="0"/>
  </p:normalViewPr>
  <p:slideViewPr>
    <p:cSldViewPr>
      <p:cViewPr varScale="1">
        <p:scale>
          <a:sx n="96" d="100"/>
          <a:sy n="96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E5B7E732-EF43-4B9C-B9AF-F368BCE3D801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E6D1DCD-9E62-489E-B659-B3A31CA7F28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6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6721-4FA8-47BA-9198-A332693AF6E7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01E5-72F2-41FA-BA48-416E19B7BA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9ED-750B-4943-906E-9DCFECA97ECF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9F4E-0D23-4BC7-A56D-43148F8436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415F-EF61-4C46-A8A8-59F5F4DB6B00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A28D1-4CF4-4CAD-9C26-0F2B5ED216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996D-577F-4C10-80E0-2408A8D11D6F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2291-FD85-4AAD-A617-C34AC63E9A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3D87-4490-4193-BA43-9DEA4A86B887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91102-B6FF-4AFD-A5BF-737EAB969A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F74A-0D52-4FC6-8EAA-C88E965A9935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A9C2-67AF-4CA8-B90B-112ACCED39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E8EC-9E13-4A2F-8678-CB07CEECDE6F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821D1-082A-42E4-8B51-07DFC6F168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32D1-E2F7-4CD3-8E74-80BD43FA2187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B53C-5D03-4573-AEEE-C84FB2F2E2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9BEF3-7658-4549-AF93-D5E55B56B59E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33F53-B855-4689-8B5B-9367C91F12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6264-B964-42DC-8CEE-5C0A0D33DE10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F40E9-7003-456E-B706-7828966DF3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E3EB0-7F35-4537-9BB6-32F1B71BFDE3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AB259-3E05-4D88-9FA2-09CB1B1B0F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A7FCD7-25A4-4DCA-9575-25DD33F9EC16}" type="datetimeFigureOut">
              <a:rPr lang="zh-TW" altLang="en-US"/>
              <a:pPr>
                <a:defRPr/>
              </a:pPr>
              <a:t>2019/6/9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47284-8951-4127-A7E5-A72A17174E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w/url?sa=i&amp;rct=j&amp;q=&amp;esrc=s&amp;source=images&amp;cd=&amp;cad=rja&amp;uact=8&amp;ved=0ahUKEwiBtpe5x_nKAhUErJQKHY5zBMsQjRwIBw&amp;url=http://www.storm.mg/lifestyle/55915&amp;psig=AFQjCNHLWWbtST4BD2u6sUV3mwmqLmtLJQ&amp;ust=14556184495715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0025"/>
          </a:xfrm>
        </p:spPr>
        <p:txBody>
          <a:bodyPr/>
          <a:lstStyle/>
          <a:p>
            <a:pPr eaLnBrk="1" hangingPunct="1"/>
            <a:r>
              <a:rPr lang="en-US" altLang="zh-TW" sz="36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Austronesian migration in ancient time by using current climate &amp; paleoclimatology data</a:t>
            </a:r>
            <a:endParaRPr lang="zh-TW" altLang="en-US" sz="36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58"/>
            <a:ext cx="9144000" cy="170368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300192" y="1766644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err="1" smtClean="0"/>
              <a:t>Marshell</a:t>
            </a:r>
            <a:r>
              <a:rPr lang="en-US" altLang="zh-TW" sz="1600" dirty="0" smtClean="0"/>
              <a:t> lagoon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(2009, Linpo)</a:t>
            </a:r>
            <a:endParaRPr lang="zh-TW" altLang="en-US" sz="1600" dirty="0"/>
          </a:p>
        </p:txBody>
      </p:sp>
      <p:sp>
        <p:nvSpPr>
          <p:cNvPr id="9" name="矩形 8"/>
          <p:cNvSpPr/>
          <p:nvPr/>
        </p:nvSpPr>
        <p:spPr>
          <a:xfrm>
            <a:off x="1363197" y="4072459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JOINT SUPERVISOR: PO-HSIUNG LIN ,</a:t>
            </a:r>
            <a:r>
              <a:rPr lang="en-US" altLang="zh-TW" dirty="0" smtClean="0"/>
              <a:t> </a:t>
            </a:r>
            <a:r>
              <a:rPr lang="en-US" altLang="zh-TW" dirty="0"/>
              <a:t>ABBY REN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817327" cy="591542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35696" y="37817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Possible impacts of tropical storms </a:t>
            </a: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on sail track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96136" y="1052736"/>
            <a:ext cx="3153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departure from </a:t>
            </a:r>
            <a:r>
              <a:rPr lang="en-US" altLang="zh-TW" dirty="0" err="1" smtClean="0">
                <a:solidFill>
                  <a:schemeClr val="bg1"/>
                </a:solidFill>
              </a:rPr>
              <a:t>Lanyu</a:t>
            </a:r>
            <a:endParaRPr lang="en-US" altLang="zh-TW" dirty="0" smtClean="0">
              <a:solidFill>
                <a:schemeClr val="bg1"/>
              </a:solidFill>
            </a:endParaRPr>
          </a:p>
          <a:p>
            <a:r>
              <a:rPr lang="en-US" altLang="zh-TW" dirty="0" smtClean="0">
                <a:solidFill>
                  <a:schemeClr val="bg1"/>
                </a:solidFill>
              </a:rPr>
              <a:t>Every August 1, 1979 ~ 2010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094" y="34074"/>
            <a:ext cx="7017890" cy="69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35"/>
          <p:cNvSpPr/>
          <p:nvPr/>
        </p:nvSpPr>
        <p:spPr>
          <a:xfrm>
            <a:off x="1559727" y="2257330"/>
            <a:ext cx="1717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Solomon islands</a:t>
            </a:r>
            <a:endParaRPr lang="zh-TW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7" name="橢圓 36"/>
          <p:cNvSpPr/>
          <p:nvPr/>
        </p:nvSpPr>
        <p:spPr>
          <a:xfrm>
            <a:off x="2195736" y="2708920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234756" y="2781945"/>
            <a:ext cx="72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Tahiti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384473" y="2673235"/>
            <a:ext cx="556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Fuji</a:t>
            </a:r>
            <a:endParaRPr lang="zh-TW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680389" y="461887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Easter Island</a:t>
            </a:r>
            <a:endParaRPr lang="en-US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730152" y="436022"/>
            <a:ext cx="188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Gig Island</a:t>
            </a:r>
            <a:endParaRPr lang="zh-TW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3465076" y="3088328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4" name="橢圓 43"/>
          <p:cNvSpPr/>
          <p:nvPr/>
        </p:nvSpPr>
        <p:spPr>
          <a:xfrm>
            <a:off x="5436096" y="620688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6012160" y="3151277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7718286" y="4509120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3705146" y="4836785"/>
            <a:ext cx="73025" cy="730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390248" y="490981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New Zealand</a:t>
            </a:r>
            <a:endParaRPr lang="zh-TW" altLang="zh-TW" dirty="0">
              <a:solidFill>
                <a:schemeClr val="bg1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2325256" y="2781945"/>
            <a:ext cx="1073253" cy="306383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3538101" y="3124840"/>
            <a:ext cx="2402051" cy="36513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 flipV="1">
            <a:off x="3778171" y="3240728"/>
            <a:ext cx="2233989" cy="1596057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>
          <a:xfrm>
            <a:off x="5472608" y="693713"/>
            <a:ext cx="515089" cy="236855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6098973" y="3261027"/>
            <a:ext cx="1619313" cy="1248093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字方塊 50"/>
          <p:cNvSpPr txBox="1"/>
          <p:nvPr/>
        </p:nvSpPr>
        <p:spPr>
          <a:xfrm rot="900000">
            <a:off x="2225483" y="2983565"/>
            <a:ext cx="117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26.3 ± 4.7 (99,15)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4480610" y="249676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29.2 ± 3.4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(54,21)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0" name="文字方塊 59"/>
          <p:cNvSpPr txBox="1"/>
          <p:nvPr/>
        </p:nvSpPr>
        <p:spPr>
          <a:xfrm rot="-2100000">
            <a:off x="4690657" y="384019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32.2 ± 4.2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(59,20)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" name="文字方塊 60"/>
          <p:cNvSpPr txBox="1"/>
          <p:nvPr/>
        </p:nvSpPr>
        <p:spPr>
          <a:xfrm rot="2400000">
            <a:off x="6616950" y="340277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36.2 ± 3.4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(56,26)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2" name="文字方塊 61"/>
          <p:cNvSpPr txBox="1"/>
          <p:nvPr/>
        </p:nvSpPr>
        <p:spPr>
          <a:xfrm rot="4500000">
            <a:off x="5458161" y="15000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29.2 ± 5.2</a:t>
            </a:r>
          </a:p>
          <a:p>
            <a:r>
              <a:rPr lang="en-US" altLang="zh-TW" dirty="0" smtClean="0">
                <a:solidFill>
                  <a:srgbClr val="FFFF00"/>
                </a:solidFill>
                <a:latin typeface="+mn-lt"/>
              </a:rPr>
              <a:t>(67,21)</a:t>
            </a:r>
            <a:endParaRPr lang="zh-TW" altLang="en-US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068809" y="6093938"/>
            <a:ext cx="534063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Sailing days among pacific remote islands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(mean ± deviation)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under Scenario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 (modern sailboat)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1520" y="476672"/>
            <a:ext cx="588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Tropical cloud system (rain, fresh water supply for sail) \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2015/01/15 </a:t>
            </a:r>
            <a:r>
              <a:rPr lang="en-US" altLang="zh-TW" dirty="0" smtClean="0">
                <a:solidFill>
                  <a:srgbClr val="FF0000"/>
                </a:solidFill>
              </a:rPr>
              <a:t>01:32Z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37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07504" y="332656"/>
            <a:ext cx="2920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Tropical storms risk for sail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2015/07/15 00:32Z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2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圖片 4" descr="Migrations-autronesienn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1187624" y="149463"/>
            <a:ext cx="6989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2400" b="1" dirty="0" smtClean="0"/>
              <a:t>Spatial distribution of </a:t>
            </a:r>
            <a:r>
              <a:rPr lang="en-US" altLang="zh-TW" sz="2400" b="1" dirty="0" err="1" smtClean="0"/>
              <a:t>austronesian</a:t>
            </a:r>
            <a:r>
              <a:rPr lang="en-US" altLang="zh-TW" sz="2400" b="1" dirty="0" smtClean="0"/>
              <a:t> languages</a:t>
            </a:r>
            <a:endParaRPr lang="zh-TW" altLang="en-US" sz="2400" b="1" dirty="0">
              <a:latin typeface="新細明體" pitchFamily="18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16389" name="矩形 3"/>
          <p:cNvSpPr>
            <a:spLocks noChangeArrowheads="1"/>
          </p:cNvSpPr>
          <p:nvPr/>
        </p:nvSpPr>
        <p:spPr bwMode="auto">
          <a:xfrm>
            <a:off x="2195736" y="6021288"/>
            <a:ext cx="6545263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http://en.wikipedia.org/wiki/File:Migrations-autronesiennes.png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865076" y="5104219"/>
            <a:ext cx="223016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3000 BC ~ 1000 AD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302447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image.cache.storm.mg/styles/smg-800x533-fp/s3/media/image/2015/07/03/20150703-052154_U2590_M71122_aa60.jpg?itok=SHXWVDL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81" y="4903721"/>
            <a:ext cx="1779589" cy="118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331081" y="454812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Moai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16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圖片 3" descr="canoe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5144770" cy="333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文字方塊 11"/>
          <p:cNvSpPr txBox="1">
            <a:spLocks noChangeArrowheads="1"/>
          </p:cNvSpPr>
          <p:nvPr/>
        </p:nvSpPr>
        <p:spPr bwMode="auto">
          <a:xfrm>
            <a:off x="1547664" y="500062"/>
            <a:ext cx="5968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4400" dirty="0" smtClean="0"/>
              <a:t>Double Canoe (WAKA)</a:t>
            </a:r>
            <a:endParaRPr lang="zh-TW" altLang="en-US" sz="4400" dirty="0"/>
          </a:p>
        </p:txBody>
      </p:sp>
      <p:pic>
        <p:nvPicPr>
          <p:cNvPr id="4098" name="Picture 2" descr="D:\CLASS\跨領域學程\Marshell Island\oldpro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60019"/>
            <a:ext cx="28194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0949"/>
            <a:ext cx="4283968" cy="3006817"/>
          </a:xfrm>
          <a:prstGeom prst="rect">
            <a:avLst/>
          </a:prstGeom>
        </p:spPr>
      </p:pic>
      <p:pic>
        <p:nvPicPr>
          <p:cNvPr id="10" name="Picture 2" descr="D:\CLASS\跨領域學程\Marshell Island\太平洋人類遷徙\cano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264"/>
            <a:ext cx="1921396" cy="20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>
          <a:xfrm>
            <a:off x="169168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Sailing under wind</a:t>
            </a: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8915" name="內容版面配置區 4" descr="points of s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000125"/>
            <a:ext cx="3832225" cy="4740275"/>
          </a:xfrm>
        </p:spPr>
      </p:pic>
      <p:grpSp>
        <p:nvGrpSpPr>
          <p:cNvPr id="38916" name="群組 20"/>
          <p:cNvGrpSpPr>
            <a:grpSpLocks/>
          </p:cNvGrpSpPr>
          <p:nvPr/>
        </p:nvGrpSpPr>
        <p:grpSpPr bwMode="auto">
          <a:xfrm>
            <a:off x="1143000" y="2214563"/>
            <a:ext cx="1857375" cy="1714500"/>
            <a:chOff x="1142976" y="2214554"/>
            <a:chExt cx="1857388" cy="1714512"/>
          </a:xfrm>
        </p:grpSpPr>
        <p:sp>
          <p:nvSpPr>
            <p:cNvPr id="38923" name="文字方塊 9"/>
            <p:cNvSpPr txBox="1">
              <a:spLocks noChangeArrowheads="1"/>
            </p:cNvSpPr>
            <p:nvPr/>
          </p:nvSpPr>
          <p:spPr bwMode="auto">
            <a:xfrm>
              <a:off x="1643042" y="3000372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45 °</a:t>
              </a:r>
              <a:endParaRPr lang="zh-TW" altLang="en-US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endParaRPr>
            </a:p>
          </p:txBody>
        </p:sp>
        <p:cxnSp>
          <p:nvCxnSpPr>
            <p:cNvPr id="12" name="直線接點 11"/>
            <p:cNvCxnSpPr/>
            <p:nvPr/>
          </p:nvCxnSpPr>
          <p:spPr>
            <a:xfrm rot="16200000" flipH="1">
              <a:off x="785787" y="2571743"/>
              <a:ext cx="1714512" cy="10001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>
              <a:off x="1750198" y="2678901"/>
              <a:ext cx="1643075" cy="8572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5400000">
              <a:off x="1643041" y="3357562"/>
              <a:ext cx="100013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7" name="文字方塊 21"/>
          <p:cNvSpPr txBox="1">
            <a:spLocks noChangeArrowheads="1"/>
          </p:cNvSpPr>
          <p:nvPr/>
        </p:nvSpPr>
        <p:spPr bwMode="auto">
          <a:xfrm>
            <a:off x="1491543" y="3877318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Dead zone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8918" name="矩形 23"/>
          <p:cNvSpPr>
            <a:spLocks noChangeArrowheads="1"/>
          </p:cNvSpPr>
          <p:nvPr/>
        </p:nvSpPr>
        <p:spPr bwMode="auto">
          <a:xfrm>
            <a:off x="4269020" y="3528843"/>
            <a:ext cx="486003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wind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fuel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endParaRPr lang="zh-TW" altLang="en-US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Sail of boat</a:t>
            </a:r>
            <a:r>
              <a:rPr lang="en-US" altLang="zh-TW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acceleration and deceleration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(A)</a:t>
            </a:r>
            <a:endParaRPr lang="en-US" altLang="zh-TW" dirty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rudder</a:t>
            </a:r>
            <a:r>
              <a:rPr lang="en-US" altLang="zh-TW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: steering wheel</a:t>
            </a:r>
            <a:r>
              <a:rPr lang="zh-TW" altLang="en-US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(B)</a:t>
            </a:r>
            <a:endParaRPr lang="zh-TW" altLang="en-US" dirty="0">
              <a:solidFill>
                <a:srgbClr val="0070C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Force A, 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B 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  <a:sym typeface="Wingdings" panose="05000000000000000000" pitchFamily="2" charset="2"/>
              </a:rPr>
              <a:t> Force</a:t>
            </a:r>
            <a:r>
              <a:rPr lang="zh-TW" altLang="en-US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 </a:t>
            </a:r>
            <a:r>
              <a:rPr lang="en-US" altLang="zh-TW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boat movement</a:t>
            </a:r>
            <a:endParaRPr lang="zh-TW" altLang="en-US" b="1" dirty="0">
              <a:solidFill>
                <a:srgbClr val="7030A0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8919" name="圖片 24" descr="ap_200703251152372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0000">
            <a:off x="6155531" y="1027907"/>
            <a:ext cx="26273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手繪多邊形 25"/>
          <p:cNvSpPr/>
          <p:nvPr/>
        </p:nvSpPr>
        <p:spPr>
          <a:xfrm>
            <a:off x="6832600" y="1638300"/>
            <a:ext cx="844550" cy="1069975"/>
          </a:xfrm>
          <a:custGeom>
            <a:avLst/>
            <a:gdLst>
              <a:gd name="connsiteX0" fmla="*/ 845388 w 845388"/>
              <a:gd name="connsiteY0" fmla="*/ 0 h 1069675"/>
              <a:gd name="connsiteX1" fmla="*/ 483079 w 845388"/>
              <a:gd name="connsiteY1" fmla="*/ 690113 h 1069675"/>
              <a:gd name="connsiteX2" fmla="*/ 0 w 845388"/>
              <a:gd name="connsiteY2" fmla="*/ 1069675 h 1069675"/>
              <a:gd name="connsiteX3" fmla="*/ 0 w 845388"/>
              <a:gd name="connsiteY3" fmla="*/ 1069675 h 1069675"/>
              <a:gd name="connsiteX4" fmla="*/ 0 w 845388"/>
              <a:gd name="connsiteY4" fmla="*/ 1069675 h 1069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5388" h="1069675">
                <a:moveTo>
                  <a:pt x="845388" y="0"/>
                </a:moveTo>
                <a:cubicBezTo>
                  <a:pt x="734682" y="255917"/>
                  <a:pt x="623977" y="511834"/>
                  <a:pt x="483079" y="690113"/>
                </a:cubicBezTo>
                <a:cubicBezTo>
                  <a:pt x="342181" y="868392"/>
                  <a:pt x="0" y="1069675"/>
                  <a:pt x="0" y="1069675"/>
                </a:cubicBezTo>
                <a:lnTo>
                  <a:pt x="0" y="1069675"/>
                </a:lnTo>
                <a:lnTo>
                  <a:pt x="0" y="1069675"/>
                </a:lnTo>
              </a:path>
            </a:pathLst>
          </a:cu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" name="直線接點 27"/>
          <p:cNvCxnSpPr>
            <a:stCxn id="26" idx="0"/>
          </p:cNvCxnSpPr>
          <p:nvPr/>
        </p:nvCxnSpPr>
        <p:spPr>
          <a:xfrm flipH="1">
            <a:off x="6786563" y="1638300"/>
            <a:ext cx="890587" cy="1147763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單箭頭接點 2"/>
          <p:cNvCxnSpPr/>
          <p:nvPr/>
        </p:nvCxnSpPr>
        <p:spPr>
          <a:xfrm>
            <a:off x="7596336" y="1852724"/>
            <a:ext cx="504056" cy="20458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7164288" y="1484784"/>
            <a:ext cx="296838" cy="367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7677150" y="1340768"/>
            <a:ext cx="351234" cy="31686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829805" y="2924944"/>
            <a:ext cx="806091" cy="64807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3635896" y="1772816"/>
            <a:ext cx="280831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646628" y="3528843"/>
            <a:ext cx="781356" cy="1772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H="1">
            <a:off x="7685595" y="479206"/>
            <a:ext cx="72008" cy="86409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regchen\Desktop\CFSRdata\船速風速\rr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5938"/>
            <a:ext cx="5165720" cy="61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2339752" y="2163629"/>
            <a:ext cx="0" cy="115212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 rot="-5400000">
            <a:off x="1439506" y="411322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Boat movement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994620" y="5805264"/>
            <a:ext cx="183896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Wind speed (</a:t>
            </a:r>
            <a:r>
              <a:rPr lang="en-US" altLang="zh-TW" dirty="0" err="1" smtClean="0"/>
              <a:t>Kt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344677" y="3077682"/>
            <a:ext cx="176202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boat speed (</a:t>
            </a:r>
            <a:r>
              <a:rPr lang="en-US" altLang="zh-TW" dirty="0" err="1" smtClean="0"/>
              <a:t>Kt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03933" y="599321"/>
            <a:ext cx="258275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Wind direction (degree)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8" y="244753"/>
            <a:ext cx="22431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0" y="6487880"/>
            <a:ext cx="922211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TW" sz="1600" dirty="0"/>
              <a:t>http://www.sailnet.com/forums/boat-review-purchase-forum/62341-interesting-sailboats-330.html</a:t>
            </a:r>
            <a:endParaRPr lang="zh-TW" altLang="en-US" sz="1600" dirty="0"/>
          </a:p>
        </p:txBody>
      </p:sp>
      <p:cxnSp>
        <p:nvCxnSpPr>
          <p:cNvPr id="5" name="直線單箭頭接點 4"/>
          <p:cNvCxnSpPr/>
          <p:nvPr/>
        </p:nvCxnSpPr>
        <p:spPr>
          <a:xfrm flipH="1">
            <a:off x="7344677" y="968653"/>
            <a:ext cx="395675" cy="8761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 flipV="1">
            <a:off x="6660232" y="2780928"/>
            <a:ext cx="946269" cy="29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 flipV="1">
            <a:off x="5508104" y="5517232"/>
            <a:ext cx="288032" cy="391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 flipH="1">
            <a:off x="-667695" y="1418035"/>
            <a:ext cx="6950998" cy="4104456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6" name="矩形 5"/>
          <p:cNvSpPr/>
          <p:nvPr/>
        </p:nvSpPr>
        <p:spPr>
          <a:xfrm>
            <a:off x="2506707" y="386104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Modern</a:t>
            </a:r>
          </a:p>
        </p:txBody>
      </p:sp>
      <p:sp>
        <p:nvSpPr>
          <p:cNvPr id="7" name="矩形 6"/>
          <p:cNvSpPr/>
          <p:nvPr/>
        </p:nvSpPr>
        <p:spPr>
          <a:xfrm>
            <a:off x="2223465" y="2864454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Jitdam</a:t>
            </a:r>
            <a:r>
              <a:rPr lang="en-US" altLang="zh-TW" dirty="0"/>
              <a:t> </a:t>
            </a:r>
            <a:r>
              <a:rPr lang="en-US" altLang="zh-TW" dirty="0" err="1"/>
              <a:t>Kapeel</a:t>
            </a:r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1259632" y="386104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/>
              <a:t>Nalehia</a:t>
            </a:r>
            <a:r>
              <a:rPr lang="en-US" altLang="zh-TW" dirty="0"/>
              <a:t> 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960" y="0"/>
            <a:ext cx="2381250" cy="2381250"/>
          </a:xfrm>
          <a:prstGeom prst="rect">
            <a:avLst/>
          </a:prstGeom>
        </p:spPr>
      </p:pic>
      <p:pic>
        <p:nvPicPr>
          <p:cNvPr id="10" name="Picture 2" descr="D:\CLASS\跨領域學程\Marshell Island\太平洋人類遷徙\cano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40" y="1639713"/>
            <a:ext cx="1921396" cy="206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ãNalehiaãçåçæå°çµæ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82" y="4437663"/>
            <a:ext cx="2520957" cy="188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279137" y="332656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Modern sail boat</a:t>
            </a:r>
          </a:p>
        </p:txBody>
      </p:sp>
      <p:sp>
        <p:nvSpPr>
          <p:cNvPr id="3" name="矩形 2"/>
          <p:cNvSpPr/>
          <p:nvPr/>
        </p:nvSpPr>
        <p:spPr>
          <a:xfrm>
            <a:off x="4738237" y="3624214"/>
            <a:ext cx="4564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Jitdam</a:t>
            </a:r>
            <a:r>
              <a:rPr lang="en-US" altLang="zh-TW" dirty="0"/>
              <a:t> </a:t>
            </a:r>
            <a:r>
              <a:rPr lang="en-US" altLang="zh-TW" dirty="0" err="1"/>
              <a:t>Kapeel</a:t>
            </a:r>
            <a:r>
              <a:rPr lang="zh-TW" altLang="en-US" dirty="0"/>
              <a:t> </a:t>
            </a:r>
            <a:r>
              <a:rPr lang="en-US" altLang="zh-TW" dirty="0"/>
              <a:t>_Canoe (</a:t>
            </a:r>
            <a:r>
              <a:rPr lang="en-US" altLang="zh-TW" dirty="0" err="1"/>
              <a:t>Marshell</a:t>
            </a:r>
            <a:r>
              <a:rPr lang="en-US" altLang="zh-TW" dirty="0"/>
              <a:t> island)</a:t>
            </a:r>
          </a:p>
        </p:txBody>
      </p:sp>
      <p:sp>
        <p:nvSpPr>
          <p:cNvPr id="11" name="矩形 10"/>
          <p:cNvSpPr/>
          <p:nvPr/>
        </p:nvSpPr>
        <p:spPr>
          <a:xfrm>
            <a:off x="5390696" y="6260189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/>
              <a:t>Nalehia</a:t>
            </a:r>
            <a:r>
              <a:rPr lang="en-US" altLang="zh-TW" dirty="0"/>
              <a:t> _double desk sailboat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136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1143000"/>
          </a:xfrm>
        </p:spPr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Current climate Data for model simulation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72978"/>
            <a:ext cx="8892480" cy="5184576"/>
          </a:xfrm>
        </p:spPr>
        <p:txBody>
          <a:bodyPr>
            <a:no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NCEP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CFSR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(Climate Forecast System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Reanalysis)</a:t>
            </a:r>
          </a:p>
          <a:p>
            <a:pPr marL="0" indent="0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1979/01/01 ~ 2010/12/31 (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years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time resolution: daily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spatial coverage/resolution: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Global,  1152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576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(~38 km/grid)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 air flow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720*360 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(~50 km/grid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for ocean current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 rot="-3600000">
            <a:off x="7709723" y="441543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Current speed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 rot="3600000">
            <a:off x="6842285" y="405853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Boat speed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 flipV="1">
            <a:off x="7595526" y="3889167"/>
            <a:ext cx="504866" cy="8359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8100393" y="4516150"/>
            <a:ext cx="104715" cy="208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7847959" y="3789040"/>
            <a:ext cx="252434" cy="9361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766156" y="4077072"/>
            <a:ext cx="596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scenarios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(A) drift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ocean current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</a:p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(B) free sail under current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surface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</a:p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(C) directional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sail without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  <a:p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directional </a:t>
            </a:r>
            <a:r>
              <a:rPr lang="en-US" altLang="zh-TW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sail with </a:t>
            </a:r>
            <a:r>
              <a:rPr lang="en-US" altLang="zh-TW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00" y="767772"/>
            <a:ext cx="5350514" cy="37291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709420"/>
            <a:ext cx="5171600" cy="46573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32700" y="415932"/>
            <a:ext cx="3153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departure from </a:t>
            </a:r>
            <a:r>
              <a:rPr lang="en-US" altLang="zh-TW" dirty="0" err="1" smtClean="0"/>
              <a:t>Lanyu</a:t>
            </a:r>
            <a:endParaRPr lang="en-US" altLang="zh-TW" dirty="0" smtClean="0"/>
          </a:p>
          <a:p>
            <a:r>
              <a:rPr lang="en-US" altLang="zh-TW" dirty="0" smtClean="0"/>
              <a:t>Every August 1, 1979 ~ 2010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54116" y="1245683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Sail height:10m</a:t>
            </a:r>
          </a:p>
          <a:p>
            <a:pPr>
              <a:spcAft>
                <a:spcPts val="0"/>
              </a:spcAft>
            </a:pP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Maximum days for sail: 100 days</a:t>
            </a:r>
          </a:p>
          <a:p>
            <a:pPr>
              <a:spcAft>
                <a:spcPts val="0"/>
              </a:spcAft>
            </a:pPr>
            <a:r>
              <a:rPr lang="en-US" altLang="zh-TW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Type:</a:t>
            </a:r>
            <a:r>
              <a:rPr lang="en-US" altLang="zh-TW" kern="1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Nalehia</a:t>
            </a:r>
            <a:endParaRPr lang="zh-TW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-33500" y="-4772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Examples:</a:t>
            </a:r>
            <a:endParaRPr kumimoji="0" lang="zh-TW" altLang="en-US" sz="28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40160" y="458947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 A</a:t>
            </a:r>
            <a:endParaRPr lang="en-US" altLang="zh-TW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192" y="23524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 B</a:t>
            </a:r>
            <a:endParaRPr lang="en-US" altLang="zh-TW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3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7058</TotalTime>
  <Words>337</Words>
  <Application>Microsoft Office PowerPoint</Application>
  <PresentationFormat>如螢幕大小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Arial Unicode MS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Austronesian migration in ancient time by using current climate &amp; paleoclimatology data</vt:lpstr>
      <vt:lpstr>PowerPoint 簡報</vt:lpstr>
      <vt:lpstr>PowerPoint 簡報</vt:lpstr>
      <vt:lpstr>PowerPoint 簡報</vt:lpstr>
      <vt:lpstr>Sailing under wind</vt:lpstr>
      <vt:lpstr>PowerPoint 簡報</vt:lpstr>
      <vt:lpstr>PowerPoint 簡報</vt:lpstr>
      <vt:lpstr>Current climate Data for model simulation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interdisciplinary interaction in MERIT project</dc:title>
  <dc:creator>linpo</dc:creator>
  <cp:lastModifiedBy>Windows 使用者</cp:lastModifiedBy>
  <cp:revision>517</cp:revision>
  <dcterms:created xsi:type="dcterms:W3CDTF">2009-09-15T00:53:12Z</dcterms:created>
  <dcterms:modified xsi:type="dcterms:W3CDTF">2019-06-09T08:15:22Z</dcterms:modified>
</cp:coreProperties>
</file>