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4" r:id="rId4"/>
    <p:sldId id="265" r:id="rId5"/>
    <p:sldId id="257" r:id="rId6"/>
    <p:sldId id="261" r:id="rId7"/>
    <p:sldId id="258" r:id="rId8"/>
    <p:sldId id="267" r:id="rId9"/>
    <p:sldId id="266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40A4-E651-4037-827D-6ED63558258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42461-DDE1-4D0C-95C0-ACD02E2E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06061"/>
          </a:xfrm>
        </p:spPr>
        <p:txBody>
          <a:bodyPr>
            <a:normAutofit/>
          </a:bodyPr>
          <a:lstStyle/>
          <a:p>
            <a:r>
              <a:rPr lang="en-US" sz="3600" b="1"/>
              <a:t>Forensic and environmental application of XRF scanning: a citizen science project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8" y="1298780"/>
            <a:ext cx="6987843" cy="5222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2165" y="6514952"/>
            <a:ext cx="37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Huang et al. (2019, Scientific Reports)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6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0156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2" y="1183900"/>
            <a:ext cx="8742076" cy="449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372" y="6511159"/>
            <a:ext cx="37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Huang et al. (2019, Scientific Reports)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4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4886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sampling equipment is simple and cheap!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2" y="1141000"/>
            <a:ext cx="7520476" cy="457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372" y="6511159"/>
            <a:ext cx="37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Huang et al. (2019, Scientific Reports)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765175"/>
          </a:xfrm>
        </p:spPr>
        <p:txBody>
          <a:bodyPr anchor="ctr">
            <a:normAutofit/>
          </a:bodyPr>
          <a:lstStyle/>
          <a:p>
            <a:r>
              <a:rPr lang="en-US" altLang="en-US" sz="3600" dirty="0"/>
              <a:t>The ITRAX XRF-scanner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9" y="720163"/>
            <a:ext cx="6870023" cy="43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4" descr="op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1836" flipH="1" flipV="1">
            <a:off x="144463" y="1693863"/>
            <a:ext cx="65643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144000" cy="1008063"/>
          </a:xfrm>
        </p:spPr>
        <p:txBody>
          <a:bodyPr/>
          <a:lstStyle/>
          <a:p>
            <a:pPr eaLnBrk="1" hangingPunct="1"/>
            <a:r>
              <a:rPr lang="sv-SE" altLang="en-US" sz="3600" dirty="0" smtClean="0">
                <a:latin typeface="Calibri" panose="020F0502020204030204" pitchFamily="34" charset="0"/>
              </a:rPr>
              <a:t>X-ray fluorescence scanning</a:t>
            </a:r>
            <a:endParaRPr lang="en-US" altLang="en-US" sz="3600" dirty="0" smtClean="0">
              <a:latin typeface="Calibri" panose="020F0502020204030204" pitchFamily="34" charset="0"/>
            </a:endParaRPr>
          </a:p>
        </p:txBody>
      </p:sp>
      <p:grpSp>
        <p:nvGrpSpPr>
          <p:cNvPr id="1029" name="Group 48"/>
          <p:cNvGrpSpPr>
            <a:grpSpLocks/>
          </p:cNvGrpSpPr>
          <p:nvPr/>
        </p:nvGrpSpPr>
        <p:grpSpPr bwMode="auto">
          <a:xfrm>
            <a:off x="306388" y="3629025"/>
            <a:ext cx="6972300" cy="1676400"/>
            <a:chOff x="12" y="2381"/>
            <a:chExt cx="2496" cy="672"/>
          </a:xfrm>
        </p:grpSpPr>
        <p:sp>
          <p:nvSpPr>
            <p:cNvPr id="1073" name="Freeform 36"/>
            <p:cNvSpPr>
              <a:spLocks/>
            </p:cNvSpPr>
            <p:nvPr/>
          </p:nvSpPr>
          <p:spPr bwMode="auto">
            <a:xfrm>
              <a:off x="2262" y="2381"/>
              <a:ext cx="246" cy="162"/>
            </a:xfrm>
            <a:custGeom>
              <a:avLst/>
              <a:gdLst>
                <a:gd name="T0" fmla="*/ 756 w 41"/>
                <a:gd name="T1" fmla="*/ 0 h 27"/>
                <a:gd name="T2" fmla="*/ 1476 w 41"/>
                <a:gd name="T3" fmla="*/ 0 h 27"/>
                <a:gd name="T4" fmla="*/ 756 w 41"/>
                <a:gd name="T5" fmla="*/ 972 h 27"/>
                <a:gd name="T6" fmla="*/ 0 w 41"/>
                <a:gd name="T7" fmla="*/ 0 h 27"/>
                <a:gd name="T8" fmla="*/ 756 w 4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7"/>
                <a:gd name="T17" fmla="*/ 41 w 4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7">
                  <a:moveTo>
                    <a:pt x="21" y="0"/>
                  </a:moveTo>
                  <a:lnTo>
                    <a:pt x="41" y="0"/>
                  </a:lnTo>
                  <a:cubicBezTo>
                    <a:pt x="41" y="15"/>
                    <a:pt x="32" y="27"/>
                    <a:pt x="21" y="27"/>
                  </a:cubicBezTo>
                  <a:cubicBezTo>
                    <a:pt x="9" y="27"/>
                    <a:pt x="0" y="15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7"/>
            <p:cNvSpPr>
              <a:spLocks/>
            </p:cNvSpPr>
            <p:nvPr/>
          </p:nvSpPr>
          <p:spPr bwMode="auto">
            <a:xfrm>
              <a:off x="2262" y="2381"/>
              <a:ext cx="246" cy="162"/>
            </a:xfrm>
            <a:custGeom>
              <a:avLst/>
              <a:gdLst>
                <a:gd name="T0" fmla="*/ 756 w 41"/>
                <a:gd name="T1" fmla="*/ 0 h 27"/>
                <a:gd name="T2" fmla="*/ 1476 w 41"/>
                <a:gd name="T3" fmla="*/ 0 h 27"/>
                <a:gd name="T4" fmla="*/ 756 w 41"/>
                <a:gd name="T5" fmla="*/ 972 h 27"/>
                <a:gd name="T6" fmla="*/ 0 w 41"/>
                <a:gd name="T7" fmla="*/ 0 h 27"/>
                <a:gd name="T8" fmla="*/ 756 w 4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7"/>
                <a:gd name="T17" fmla="*/ 41 w 4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7">
                  <a:moveTo>
                    <a:pt x="21" y="0"/>
                  </a:moveTo>
                  <a:lnTo>
                    <a:pt x="41" y="0"/>
                  </a:lnTo>
                  <a:cubicBezTo>
                    <a:pt x="41" y="15"/>
                    <a:pt x="32" y="27"/>
                    <a:pt x="21" y="27"/>
                  </a:cubicBezTo>
                  <a:cubicBezTo>
                    <a:pt x="9" y="27"/>
                    <a:pt x="0" y="15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8"/>
            <p:cNvSpPr>
              <a:spLocks/>
            </p:cNvSpPr>
            <p:nvPr/>
          </p:nvSpPr>
          <p:spPr bwMode="auto">
            <a:xfrm>
              <a:off x="186" y="2381"/>
              <a:ext cx="2292" cy="672"/>
            </a:xfrm>
            <a:custGeom>
              <a:avLst/>
              <a:gdLst>
                <a:gd name="T0" fmla="*/ 720 w 382"/>
                <a:gd name="T1" fmla="*/ 2736 h 112"/>
                <a:gd name="T2" fmla="*/ 13752 w 382"/>
                <a:gd name="T3" fmla="*/ 0 h 112"/>
                <a:gd name="T4" fmla="*/ 13392 w 382"/>
                <a:gd name="T5" fmla="*/ 936 h 112"/>
                <a:gd name="T6" fmla="*/ 0 w 382"/>
                <a:gd name="T7" fmla="*/ 4032 h 112"/>
                <a:gd name="T8" fmla="*/ 720 w 382"/>
                <a:gd name="T9" fmla="*/ 273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12"/>
                <a:gd name="T17" fmla="*/ 382 w 382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12">
                  <a:moveTo>
                    <a:pt x="20" y="76"/>
                  </a:moveTo>
                  <a:lnTo>
                    <a:pt x="382" y="0"/>
                  </a:lnTo>
                  <a:lnTo>
                    <a:pt x="372" y="26"/>
                  </a:lnTo>
                  <a:lnTo>
                    <a:pt x="0" y="112"/>
                  </a:lnTo>
                  <a:lnTo>
                    <a:pt x="20" y="76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9"/>
            <p:cNvSpPr>
              <a:spLocks/>
            </p:cNvSpPr>
            <p:nvPr/>
          </p:nvSpPr>
          <p:spPr bwMode="auto">
            <a:xfrm>
              <a:off x="12" y="2825"/>
              <a:ext cx="294" cy="228"/>
            </a:xfrm>
            <a:custGeom>
              <a:avLst/>
              <a:gdLst>
                <a:gd name="T0" fmla="*/ 864 w 49"/>
                <a:gd name="T1" fmla="*/ 72 h 38"/>
                <a:gd name="T2" fmla="*/ 1764 w 49"/>
                <a:gd name="T3" fmla="*/ 36 h 38"/>
                <a:gd name="T4" fmla="*/ 1764 w 49"/>
                <a:gd name="T5" fmla="*/ 72 h 38"/>
                <a:gd name="T6" fmla="*/ 864 w 49"/>
                <a:gd name="T7" fmla="*/ 1368 h 38"/>
                <a:gd name="T8" fmla="*/ 0 w 49"/>
                <a:gd name="T9" fmla="*/ 72 h 38"/>
                <a:gd name="T10" fmla="*/ 0 w 49"/>
                <a:gd name="T11" fmla="*/ 0 h 38"/>
                <a:gd name="T12" fmla="*/ 864 w 49"/>
                <a:gd name="T13" fmla="*/ 72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8"/>
                <a:gd name="T23" fmla="*/ 49 w 4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8">
                  <a:moveTo>
                    <a:pt x="24" y="2"/>
                  </a:moveTo>
                  <a:lnTo>
                    <a:pt x="49" y="1"/>
                  </a:lnTo>
                  <a:cubicBezTo>
                    <a:pt x="49" y="1"/>
                    <a:pt x="49" y="1"/>
                    <a:pt x="49" y="2"/>
                  </a:cubicBezTo>
                  <a:cubicBezTo>
                    <a:pt x="49" y="22"/>
                    <a:pt x="38" y="38"/>
                    <a:pt x="24" y="38"/>
                  </a:cubicBezTo>
                  <a:cubicBezTo>
                    <a:pt x="11" y="38"/>
                    <a:pt x="0" y="2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0"/>
            <p:cNvSpPr>
              <a:spLocks/>
            </p:cNvSpPr>
            <p:nvPr/>
          </p:nvSpPr>
          <p:spPr bwMode="auto">
            <a:xfrm>
              <a:off x="12" y="2825"/>
              <a:ext cx="294" cy="228"/>
            </a:xfrm>
            <a:custGeom>
              <a:avLst/>
              <a:gdLst>
                <a:gd name="T0" fmla="*/ 864 w 49"/>
                <a:gd name="T1" fmla="*/ 72 h 38"/>
                <a:gd name="T2" fmla="*/ 1764 w 49"/>
                <a:gd name="T3" fmla="*/ 36 h 38"/>
                <a:gd name="T4" fmla="*/ 1764 w 49"/>
                <a:gd name="T5" fmla="*/ 72 h 38"/>
                <a:gd name="T6" fmla="*/ 864 w 49"/>
                <a:gd name="T7" fmla="*/ 1368 h 38"/>
                <a:gd name="T8" fmla="*/ 0 w 49"/>
                <a:gd name="T9" fmla="*/ 72 h 38"/>
                <a:gd name="T10" fmla="*/ 0 w 49"/>
                <a:gd name="T11" fmla="*/ 0 h 38"/>
                <a:gd name="T12" fmla="*/ 864 w 49"/>
                <a:gd name="T13" fmla="*/ 72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8"/>
                <a:gd name="T23" fmla="*/ 49 w 4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8">
                  <a:moveTo>
                    <a:pt x="24" y="2"/>
                  </a:moveTo>
                  <a:lnTo>
                    <a:pt x="49" y="1"/>
                  </a:lnTo>
                  <a:cubicBezTo>
                    <a:pt x="49" y="1"/>
                    <a:pt x="49" y="1"/>
                    <a:pt x="49" y="2"/>
                  </a:cubicBezTo>
                  <a:cubicBezTo>
                    <a:pt x="49" y="22"/>
                    <a:pt x="38" y="38"/>
                    <a:pt x="24" y="38"/>
                  </a:cubicBezTo>
                  <a:cubicBezTo>
                    <a:pt x="11" y="38"/>
                    <a:pt x="0" y="2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24" y="2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41"/>
            <p:cNvSpPr>
              <a:spLocks noChangeShapeType="1"/>
            </p:cNvSpPr>
            <p:nvPr/>
          </p:nvSpPr>
          <p:spPr bwMode="auto">
            <a:xfrm flipV="1">
              <a:off x="186" y="2537"/>
              <a:ext cx="2232" cy="51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42"/>
            <p:cNvSpPr>
              <a:spLocks/>
            </p:cNvSpPr>
            <p:nvPr/>
          </p:nvSpPr>
          <p:spPr bwMode="auto">
            <a:xfrm>
              <a:off x="12" y="2381"/>
              <a:ext cx="2490" cy="450"/>
            </a:xfrm>
            <a:custGeom>
              <a:avLst/>
              <a:gdLst>
                <a:gd name="T0" fmla="*/ 0 w 415"/>
                <a:gd name="T1" fmla="*/ 2664 h 75"/>
                <a:gd name="T2" fmla="*/ 1764 w 415"/>
                <a:gd name="T3" fmla="*/ 2700 h 75"/>
                <a:gd name="T4" fmla="*/ 14940 w 415"/>
                <a:gd name="T5" fmla="*/ 0 h 75"/>
                <a:gd name="T6" fmla="*/ 13500 w 415"/>
                <a:gd name="T7" fmla="*/ 0 h 75"/>
                <a:gd name="T8" fmla="*/ 0 w 415"/>
                <a:gd name="T9" fmla="*/ 2664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75"/>
                <a:gd name="T17" fmla="*/ 415 w 415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75">
                  <a:moveTo>
                    <a:pt x="0" y="74"/>
                  </a:moveTo>
                  <a:lnTo>
                    <a:pt x="49" y="75"/>
                  </a:lnTo>
                  <a:lnTo>
                    <a:pt x="415" y="0"/>
                  </a:lnTo>
                  <a:lnTo>
                    <a:pt x="375" y="0"/>
                  </a:lnTo>
                  <a:cubicBezTo>
                    <a:pt x="375" y="0"/>
                    <a:pt x="2" y="75"/>
                    <a:pt x="0" y="74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3"/>
            <p:cNvSpPr>
              <a:spLocks/>
            </p:cNvSpPr>
            <p:nvPr/>
          </p:nvSpPr>
          <p:spPr bwMode="auto">
            <a:xfrm>
              <a:off x="12" y="2381"/>
              <a:ext cx="2490" cy="450"/>
            </a:xfrm>
            <a:custGeom>
              <a:avLst/>
              <a:gdLst>
                <a:gd name="T0" fmla="*/ 0 w 415"/>
                <a:gd name="T1" fmla="*/ 2664 h 75"/>
                <a:gd name="T2" fmla="*/ 1764 w 415"/>
                <a:gd name="T3" fmla="*/ 2700 h 75"/>
                <a:gd name="T4" fmla="*/ 14940 w 415"/>
                <a:gd name="T5" fmla="*/ 0 h 75"/>
                <a:gd name="T6" fmla="*/ 13500 w 415"/>
                <a:gd name="T7" fmla="*/ 0 h 75"/>
                <a:gd name="T8" fmla="*/ 0 w 415"/>
                <a:gd name="T9" fmla="*/ 2664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75"/>
                <a:gd name="T17" fmla="*/ 415 w 415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75">
                  <a:moveTo>
                    <a:pt x="0" y="74"/>
                  </a:moveTo>
                  <a:lnTo>
                    <a:pt x="49" y="75"/>
                  </a:lnTo>
                  <a:lnTo>
                    <a:pt x="415" y="0"/>
                  </a:lnTo>
                  <a:lnTo>
                    <a:pt x="375" y="0"/>
                  </a:lnTo>
                  <a:cubicBezTo>
                    <a:pt x="375" y="0"/>
                    <a:pt x="2" y="75"/>
                    <a:pt x="0" y="74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4478338" y="4572000"/>
            <a:ext cx="0" cy="531813"/>
          </a:xfrm>
          <a:prstGeom prst="line">
            <a:avLst/>
          </a:prstGeom>
          <a:noFill/>
          <a:ln w="57150" cap="rnd">
            <a:solidFill>
              <a:srgbClr val="FFFF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 flipV="1">
            <a:off x="4046538" y="5160963"/>
            <a:ext cx="863600" cy="325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333300"/>
              </a:gs>
              <a:gs pos="100000">
                <a:schemeClr val="bg2"/>
              </a:gs>
            </a:gsLst>
            <a:lin ang="18900000" scaled="1"/>
          </a:gradFill>
          <a:ln w="2857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4478338" y="3302000"/>
            <a:ext cx="0" cy="747713"/>
          </a:xfrm>
          <a:prstGeom prst="line">
            <a:avLst/>
          </a:prstGeom>
          <a:noFill/>
          <a:ln w="57150" cap="rnd">
            <a:solidFill>
              <a:srgbClr val="FFFF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55"/>
          <p:cNvSpPr>
            <a:spLocks noChangeArrowheads="1"/>
          </p:cNvSpPr>
          <p:nvPr/>
        </p:nvSpPr>
        <p:spPr bwMode="auto">
          <a:xfrm>
            <a:off x="2667000" y="2933700"/>
            <a:ext cx="8509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34" name="Rectangle 56"/>
          <p:cNvSpPr>
            <a:spLocks noChangeArrowheads="1"/>
          </p:cNvSpPr>
          <p:nvPr/>
        </p:nvSpPr>
        <p:spPr bwMode="auto">
          <a:xfrm>
            <a:off x="2806700" y="3162300"/>
            <a:ext cx="571500" cy="190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250" name="Picture 58" descr="radi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6628" flipH="1" flipV="1">
            <a:off x="1044575" y="6105525"/>
            <a:ext cx="68119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59"/>
          <p:cNvSpPr>
            <a:spLocks noChangeShapeType="1"/>
          </p:cNvSpPr>
          <p:nvPr/>
        </p:nvSpPr>
        <p:spPr bwMode="auto">
          <a:xfrm flipV="1">
            <a:off x="3365500" y="3378200"/>
            <a:ext cx="0" cy="9525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60"/>
          <p:cNvSpPr>
            <a:spLocks noChangeShapeType="1"/>
          </p:cNvSpPr>
          <p:nvPr/>
        </p:nvSpPr>
        <p:spPr bwMode="auto">
          <a:xfrm flipV="1">
            <a:off x="2819400" y="3378200"/>
            <a:ext cx="0" cy="9525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61"/>
          <p:cNvSpPr>
            <a:spLocks noChangeShapeType="1"/>
          </p:cNvSpPr>
          <p:nvPr/>
        </p:nvSpPr>
        <p:spPr bwMode="auto">
          <a:xfrm>
            <a:off x="2819400" y="4318000"/>
            <a:ext cx="5461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9" name="Group 65"/>
          <p:cNvGrpSpPr>
            <a:grpSpLocks/>
          </p:cNvGrpSpPr>
          <p:nvPr/>
        </p:nvGrpSpPr>
        <p:grpSpPr bwMode="auto">
          <a:xfrm>
            <a:off x="4044950" y="2349500"/>
            <a:ext cx="863600" cy="906463"/>
            <a:chOff x="2548" y="1480"/>
            <a:chExt cx="544" cy="571"/>
          </a:xfrm>
        </p:grpSpPr>
        <p:sp>
          <p:nvSpPr>
            <p:cNvPr id="1072" name="Rectangle 50"/>
            <p:cNvSpPr>
              <a:spLocks noChangeArrowheads="1"/>
            </p:cNvSpPr>
            <p:nvPr/>
          </p:nvSpPr>
          <p:spPr bwMode="auto">
            <a:xfrm>
              <a:off x="2548" y="1480"/>
              <a:ext cx="544" cy="57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EAEAEA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1026" name="Object 49"/>
            <p:cNvGraphicFramePr>
              <a:graphicFrameLocks noChangeAspect="1"/>
            </p:cNvGraphicFramePr>
            <p:nvPr/>
          </p:nvGraphicFramePr>
          <p:xfrm>
            <a:off x="2578" y="1514"/>
            <a:ext cx="51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CorelDRAW" r:id="rId5" imgW="1342644" imgH="1337691" progId="CorelDRAW.Graphic.13">
                    <p:embed/>
                  </p:oleObj>
                </mc:Choice>
                <mc:Fallback>
                  <p:oleObj name="CorelDRAW" r:id="rId5" imgW="1342644" imgH="1337691" progId="CorelDRAW.Graphic.13">
                    <p:embed/>
                    <p:pic>
                      <p:nvPicPr>
                        <p:cNvPr id="1026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" y="1514"/>
                          <a:ext cx="51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0" name="Group 69"/>
          <p:cNvGrpSpPr>
            <a:grpSpLocks/>
          </p:cNvGrpSpPr>
          <p:nvPr/>
        </p:nvGrpSpPr>
        <p:grpSpPr bwMode="auto">
          <a:xfrm>
            <a:off x="4903788" y="2735263"/>
            <a:ext cx="1200150" cy="730250"/>
            <a:chOff x="3073" y="1947"/>
            <a:chExt cx="756" cy="460"/>
          </a:xfrm>
        </p:grpSpPr>
        <p:sp>
          <p:nvSpPr>
            <p:cNvPr id="8258" name="Rectangle 66"/>
            <p:cNvSpPr>
              <a:spLocks noChangeArrowheads="1"/>
            </p:cNvSpPr>
            <p:nvPr/>
          </p:nvSpPr>
          <p:spPr bwMode="auto">
            <a:xfrm rot="18972110" flipV="1">
              <a:off x="3285" y="1947"/>
              <a:ext cx="544" cy="205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5400000" scaled="1"/>
            </a:gra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 rot="18972110" flipV="1">
              <a:off x="3073" y="2300"/>
              <a:ext cx="326" cy="10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5400000" scaled="1"/>
            </a:gra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62" name="Freeform 70"/>
          <p:cNvSpPr>
            <a:spLocks/>
          </p:cNvSpPr>
          <p:nvPr/>
        </p:nvSpPr>
        <p:spPr bwMode="auto">
          <a:xfrm>
            <a:off x="4483100" y="3556000"/>
            <a:ext cx="482600" cy="444500"/>
          </a:xfrm>
          <a:custGeom>
            <a:avLst/>
            <a:gdLst>
              <a:gd name="T0" fmla="*/ 0 w 304"/>
              <a:gd name="T1" fmla="*/ 705643641 h 280"/>
              <a:gd name="T2" fmla="*/ 766127391 w 304"/>
              <a:gd name="T3" fmla="*/ 0 h 280"/>
              <a:gd name="T4" fmla="*/ 0 60000 65536"/>
              <a:gd name="T5" fmla="*/ 0 60000 65536"/>
              <a:gd name="T6" fmla="*/ 0 w 304"/>
              <a:gd name="T7" fmla="*/ 0 h 280"/>
              <a:gd name="T8" fmla="*/ 304 w 304"/>
              <a:gd name="T9" fmla="*/ 280 h 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80">
                <a:moveTo>
                  <a:pt x="0" y="280"/>
                </a:moveTo>
                <a:lnTo>
                  <a:pt x="304" y="0"/>
                </a:lnTo>
              </a:path>
            </a:pathLst>
          </a:custGeom>
          <a:noFill/>
          <a:ln w="38100" cap="rnd" cmpd="sng">
            <a:solidFill>
              <a:srgbClr val="FF66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6" name="AutoShape 74"/>
          <p:cNvSpPr>
            <a:spLocks noChangeArrowheads="1"/>
          </p:cNvSpPr>
          <p:nvPr/>
        </p:nvSpPr>
        <p:spPr bwMode="auto">
          <a:xfrm rot="-6052224">
            <a:off x="2775744" y="2069307"/>
            <a:ext cx="533400" cy="1141412"/>
          </a:xfrm>
          <a:custGeom>
            <a:avLst/>
            <a:gdLst>
              <a:gd name="T0" fmla="*/ 144732358 w 21600"/>
              <a:gd name="T1" fmla="*/ 0 h 21600"/>
              <a:gd name="T2" fmla="*/ 0 w 21600"/>
              <a:gd name="T3" fmla="*/ 1593638435 h 21600"/>
              <a:gd name="T4" fmla="*/ 144732358 w 21600"/>
              <a:gd name="T5" fmla="*/ 2147483647 h 21600"/>
              <a:gd name="T6" fmla="*/ 325275598 w 21600"/>
              <a:gd name="T7" fmla="*/ 15936384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995 h 21600"/>
              <a:gd name="T14" fmla="*/ 17376 w 21600"/>
              <a:gd name="T15" fmla="*/ 146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11" y="0"/>
                </a:moveTo>
                <a:lnTo>
                  <a:pt x="9611" y="6995"/>
                </a:lnTo>
                <a:lnTo>
                  <a:pt x="3375" y="6995"/>
                </a:lnTo>
                <a:lnTo>
                  <a:pt x="3375" y="14605"/>
                </a:lnTo>
                <a:lnTo>
                  <a:pt x="9611" y="14605"/>
                </a:lnTo>
                <a:lnTo>
                  <a:pt x="96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995"/>
                </a:moveTo>
                <a:lnTo>
                  <a:pt x="1350" y="14605"/>
                </a:lnTo>
                <a:lnTo>
                  <a:pt x="2700" y="14605"/>
                </a:lnTo>
                <a:lnTo>
                  <a:pt x="2700" y="6995"/>
                </a:lnTo>
                <a:close/>
              </a:path>
              <a:path w="21600" h="21600">
                <a:moveTo>
                  <a:pt x="0" y="6995"/>
                </a:moveTo>
                <a:lnTo>
                  <a:pt x="0" y="14605"/>
                </a:lnTo>
                <a:lnTo>
                  <a:pt x="675" y="14605"/>
                </a:lnTo>
                <a:lnTo>
                  <a:pt x="675" y="6995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7" name="AutoShape 75"/>
          <p:cNvSpPr>
            <a:spLocks noChangeArrowheads="1"/>
          </p:cNvSpPr>
          <p:nvPr/>
        </p:nvSpPr>
        <p:spPr bwMode="auto">
          <a:xfrm rot="15547776" flipH="1">
            <a:off x="4278313" y="5233988"/>
            <a:ext cx="455612" cy="1141412"/>
          </a:xfrm>
          <a:custGeom>
            <a:avLst/>
            <a:gdLst>
              <a:gd name="T0" fmla="*/ 90197011 w 21600"/>
              <a:gd name="T1" fmla="*/ 0 h 21600"/>
              <a:gd name="T2" fmla="*/ 0 w 21600"/>
              <a:gd name="T3" fmla="*/ 1593638435 h 21600"/>
              <a:gd name="T4" fmla="*/ 90197011 w 21600"/>
              <a:gd name="T5" fmla="*/ 2147483647 h 21600"/>
              <a:gd name="T6" fmla="*/ 202711240 w 21600"/>
              <a:gd name="T7" fmla="*/ 15936384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995 h 21600"/>
              <a:gd name="T14" fmla="*/ 17376 w 21600"/>
              <a:gd name="T15" fmla="*/ 146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11" y="0"/>
                </a:moveTo>
                <a:lnTo>
                  <a:pt x="9611" y="6995"/>
                </a:lnTo>
                <a:lnTo>
                  <a:pt x="3375" y="6995"/>
                </a:lnTo>
                <a:lnTo>
                  <a:pt x="3375" y="14605"/>
                </a:lnTo>
                <a:lnTo>
                  <a:pt x="9611" y="14605"/>
                </a:lnTo>
                <a:lnTo>
                  <a:pt x="96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995"/>
                </a:moveTo>
                <a:lnTo>
                  <a:pt x="1350" y="14605"/>
                </a:lnTo>
                <a:lnTo>
                  <a:pt x="2700" y="14605"/>
                </a:lnTo>
                <a:lnTo>
                  <a:pt x="2700" y="6995"/>
                </a:lnTo>
                <a:close/>
              </a:path>
              <a:path w="21600" h="21600">
                <a:moveTo>
                  <a:pt x="0" y="6995"/>
                </a:moveTo>
                <a:lnTo>
                  <a:pt x="0" y="14605"/>
                </a:lnTo>
                <a:lnTo>
                  <a:pt x="675" y="14605"/>
                </a:lnTo>
                <a:lnTo>
                  <a:pt x="675" y="6995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1" name="Group 26"/>
          <p:cNvGrpSpPr>
            <a:grpSpLocks/>
          </p:cNvGrpSpPr>
          <p:nvPr/>
        </p:nvGrpSpPr>
        <p:grpSpPr bwMode="auto">
          <a:xfrm>
            <a:off x="6262912" y="904875"/>
            <a:ext cx="2693763" cy="1869057"/>
            <a:chOff x="1358" y="1225"/>
            <a:chExt cx="2909" cy="2044"/>
          </a:xfrm>
        </p:grpSpPr>
        <p:sp>
          <p:nvSpPr>
            <p:cNvPr id="1054" name="Line 10"/>
            <p:cNvSpPr>
              <a:spLocks noChangeShapeType="1"/>
            </p:cNvSpPr>
            <p:nvPr/>
          </p:nvSpPr>
          <p:spPr bwMode="auto">
            <a:xfrm>
              <a:off x="1387" y="3240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11"/>
            <p:cNvSpPr>
              <a:spLocks noChangeShapeType="1"/>
            </p:cNvSpPr>
            <p:nvPr/>
          </p:nvSpPr>
          <p:spPr bwMode="auto">
            <a:xfrm flipV="1">
              <a:off x="1387" y="3240"/>
              <a:ext cx="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12"/>
            <p:cNvSpPr>
              <a:spLocks noChangeShapeType="1"/>
            </p:cNvSpPr>
            <p:nvPr/>
          </p:nvSpPr>
          <p:spPr bwMode="auto">
            <a:xfrm flipV="1">
              <a:off x="1963" y="3240"/>
              <a:ext cx="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13"/>
            <p:cNvSpPr>
              <a:spLocks noChangeShapeType="1"/>
            </p:cNvSpPr>
            <p:nvPr/>
          </p:nvSpPr>
          <p:spPr bwMode="auto">
            <a:xfrm flipV="1">
              <a:off x="2539" y="3240"/>
              <a:ext cx="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14"/>
            <p:cNvSpPr>
              <a:spLocks noChangeShapeType="1"/>
            </p:cNvSpPr>
            <p:nvPr/>
          </p:nvSpPr>
          <p:spPr bwMode="auto">
            <a:xfrm flipV="1">
              <a:off x="3115" y="3240"/>
              <a:ext cx="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15"/>
            <p:cNvSpPr>
              <a:spLocks noChangeShapeType="1"/>
            </p:cNvSpPr>
            <p:nvPr/>
          </p:nvSpPr>
          <p:spPr bwMode="auto">
            <a:xfrm flipV="1">
              <a:off x="3691" y="3240"/>
              <a:ext cx="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16"/>
            <p:cNvSpPr>
              <a:spLocks noChangeShapeType="1"/>
            </p:cNvSpPr>
            <p:nvPr/>
          </p:nvSpPr>
          <p:spPr bwMode="auto">
            <a:xfrm flipV="1">
              <a:off x="4267" y="3240"/>
              <a:ext cx="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17"/>
            <p:cNvSpPr>
              <a:spLocks noChangeShapeType="1"/>
            </p:cNvSpPr>
            <p:nvPr/>
          </p:nvSpPr>
          <p:spPr bwMode="auto">
            <a:xfrm flipV="1">
              <a:off x="1387" y="1225"/>
              <a:ext cx="0" cy="20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18"/>
            <p:cNvSpPr>
              <a:spLocks noChangeShapeType="1"/>
            </p:cNvSpPr>
            <p:nvPr/>
          </p:nvSpPr>
          <p:spPr bwMode="auto">
            <a:xfrm>
              <a:off x="1358" y="3099"/>
              <a:ext cx="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19"/>
            <p:cNvSpPr>
              <a:spLocks noChangeShapeType="1"/>
            </p:cNvSpPr>
            <p:nvPr/>
          </p:nvSpPr>
          <p:spPr bwMode="auto">
            <a:xfrm>
              <a:off x="1358" y="2631"/>
              <a:ext cx="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20"/>
            <p:cNvSpPr>
              <a:spLocks noChangeShapeType="1"/>
            </p:cNvSpPr>
            <p:nvPr/>
          </p:nvSpPr>
          <p:spPr bwMode="auto">
            <a:xfrm>
              <a:off x="1358" y="2162"/>
              <a:ext cx="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21"/>
            <p:cNvSpPr>
              <a:spLocks noChangeShapeType="1"/>
            </p:cNvSpPr>
            <p:nvPr/>
          </p:nvSpPr>
          <p:spPr bwMode="auto">
            <a:xfrm>
              <a:off x="1358" y="1693"/>
              <a:ext cx="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22"/>
            <p:cNvSpPr>
              <a:spLocks noChangeShapeType="1"/>
            </p:cNvSpPr>
            <p:nvPr/>
          </p:nvSpPr>
          <p:spPr bwMode="auto">
            <a:xfrm>
              <a:off x="1358" y="1225"/>
              <a:ext cx="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23"/>
            <p:cNvSpPr>
              <a:spLocks noChangeShapeType="1"/>
            </p:cNvSpPr>
            <p:nvPr/>
          </p:nvSpPr>
          <p:spPr bwMode="auto">
            <a:xfrm>
              <a:off x="1488" y="3240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24"/>
            <p:cNvSpPr>
              <a:spLocks noChangeShapeType="1"/>
            </p:cNvSpPr>
            <p:nvPr/>
          </p:nvSpPr>
          <p:spPr bwMode="auto">
            <a:xfrm flipV="1">
              <a:off x="1488" y="3209"/>
              <a:ext cx="2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25"/>
            <p:cNvSpPr>
              <a:spLocks/>
            </p:cNvSpPr>
            <p:nvPr/>
          </p:nvSpPr>
          <p:spPr bwMode="auto">
            <a:xfrm flipV="1">
              <a:off x="1490" y="1684"/>
              <a:ext cx="2777" cy="1525"/>
            </a:xfrm>
            <a:custGeom>
              <a:avLst/>
              <a:gdLst>
                <a:gd name="T0" fmla="*/ 25 w 4820"/>
                <a:gd name="T1" fmla="*/ 221 h 2648"/>
                <a:gd name="T2" fmla="*/ 51 w 4820"/>
                <a:gd name="T3" fmla="*/ 212 h 2648"/>
                <a:gd name="T4" fmla="*/ 78 w 4820"/>
                <a:gd name="T5" fmla="*/ 193 h 2648"/>
                <a:gd name="T6" fmla="*/ 104 w 4820"/>
                <a:gd name="T7" fmla="*/ 168 h 2648"/>
                <a:gd name="T8" fmla="*/ 131 w 4820"/>
                <a:gd name="T9" fmla="*/ 130 h 2648"/>
                <a:gd name="T10" fmla="*/ 158 w 4820"/>
                <a:gd name="T11" fmla="*/ 109 h 2648"/>
                <a:gd name="T12" fmla="*/ 184 w 4820"/>
                <a:gd name="T13" fmla="*/ 104 h 2648"/>
                <a:gd name="T14" fmla="*/ 211 w 4820"/>
                <a:gd name="T15" fmla="*/ 132 h 2648"/>
                <a:gd name="T16" fmla="*/ 237 w 4820"/>
                <a:gd name="T17" fmla="*/ 376 h 2648"/>
                <a:gd name="T18" fmla="*/ 264 w 4820"/>
                <a:gd name="T19" fmla="*/ 411 h 2648"/>
                <a:gd name="T20" fmla="*/ 290 w 4820"/>
                <a:gd name="T21" fmla="*/ 225 h 2648"/>
                <a:gd name="T22" fmla="*/ 317 w 4820"/>
                <a:gd name="T23" fmla="*/ 136 h 2648"/>
                <a:gd name="T24" fmla="*/ 343 w 4820"/>
                <a:gd name="T25" fmla="*/ 355 h 2648"/>
                <a:gd name="T26" fmla="*/ 370 w 4820"/>
                <a:gd name="T27" fmla="*/ 336 h 2648"/>
                <a:gd name="T28" fmla="*/ 396 w 4820"/>
                <a:gd name="T29" fmla="*/ 261 h 2648"/>
                <a:gd name="T30" fmla="*/ 423 w 4820"/>
                <a:gd name="T31" fmla="*/ 284 h 2648"/>
                <a:gd name="T32" fmla="*/ 450 w 4820"/>
                <a:gd name="T33" fmla="*/ 369 h 2648"/>
                <a:gd name="T34" fmla="*/ 476 w 4820"/>
                <a:gd name="T35" fmla="*/ 356 h 2648"/>
                <a:gd name="T36" fmla="*/ 503 w 4820"/>
                <a:gd name="T37" fmla="*/ 856 h 2648"/>
                <a:gd name="T38" fmla="*/ 529 w 4820"/>
                <a:gd name="T39" fmla="*/ 378 h 2648"/>
                <a:gd name="T40" fmla="*/ 556 w 4820"/>
                <a:gd name="T41" fmla="*/ 675 h 2648"/>
                <a:gd name="T42" fmla="*/ 582 w 4820"/>
                <a:gd name="T43" fmla="*/ 390 h 2648"/>
                <a:gd name="T44" fmla="*/ 609 w 4820"/>
                <a:gd name="T45" fmla="*/ 404 h 2648"/>
                <a:gd name="T46" fmla="*/ 635 w 4820"/>
                <a:gd name="T47" fmla="*/ 427 h 2648"/>
                <a:gd name="T48" fmla="*/ 662 w 4820"/>
                <a:gd name="T49" fmla="*/ 457 h 2648"/>
                <a:gd name="T50" fmla="*/ 688 w 4820"/>
                <a:gd name="T51" fmla="*/ 466 h 2648"/>
                <a:gd name="T52" fmla="*/ 716 w 4820"/>
                <a:gd name="T53" fmla="*/ 463 h 2648"/>
                <a:gd name="T54" fmla="*/ 742 w 4820"/>
                <a:gd name="T55" fmla="*/ 488 h 2648"/>
                <a:gd name="T56" fmla="*/ 769 w 4820"/>
                <a:gd name="T57" fmla="*/ 509 h 2648"/>
                <a:gd name="T58" fmla="*/ 795 w 4820"/>
                <a:gd name="T59" fmla="*/ 510 h 2648"/>
                <a:gd name="T60" fmla="*/ 822 w 4820"/>
                <a:gd name="T61" fmla="*/ 502 h 2648"/>
                <a:gd name="T62" fmla="*/ 848 w 4820"/>
                <a:gd name="T63" fmla="*/ 509 h 2648"/>
                <a:gd name="T64" fmla="*/ 875 w 4820"/>
                <a:gd name="T65" fmla="*/ 517 h 2648"/>
                <a:gd name="T66" fmla="*/ 901 w 4820"/>
                <a:gd name="T67" fmla="*/ 530 h 2648"/>
                <a:gd name="T68" fmla="*/ 928 w 4820"/>
                <a:gd name="T69" fmla="*/ 533 h 2648"/>
                <a:gd name="T70" fmla="*/ 954 w 4820"/>
                <a:gd name="T71" fmla="*/ 534 h 2648"/>
                <a:gd name="T72" fmla="*/ 981 w 4820"/>
                <a:gd name="T73" fmla="*/ 533 h 2648"/>
                <a:gd name="T74" fmla="*/ 1008 w 4820"/>
                <a:gd name="T75" fmla="*/ 536 h 2648"/>
                <a:gd name="T76" fmla="*/ 1034 w 4820"/>
                <a:gd name="T77" fmla="*/ 541 h 2648"/>
                <a:gd name="T78" fmla="*/ 1061 w 4820"/>
                <a:gd name="T79" fmla="*/ 545 h 2648"/>
                <a:gd name="T80" fmla="*/ 1087 w 4820"/>
                <a:gd name="T81" fmla="*/ 545 h 2648"/>
                <a:gd name="T82" fmla="*/ 1114 w 4820"/>
                <a:gd name="T83" fmla="*/ 559 h 2648"/>
                <a:gd name="T84" fmla="*/ 1140 w 4820"/>
                <a:gd name="T85" fmla="*/ 545 h 2648"/>
                <a:gd name="T86" fmla="*/ 1167 w 4820"/>
                <a:gd name="T87" fmla="*/ 555 h 2648"/>
                <a:gd name="T88" fmla="*/ 1193 w 4820"/>
                <a:gd name="T89" fmla="*/ 545 h 2648"/>
                <a:gd name="T90" fmla="*/ 1220 w 4820"/>
                <a:gd name="T91" fmla="*/ 547 h 2648"/>
                <a:gd name="T92" fmla="*/ 1246 w 4820"/>
                <a:gd name="T93" fmla="*/ 553 h 2648"/>
                <a:gd name="T94" fmla="*/ 1273 w 4820"/>
                <a:gd name="T95" fmla="*/ 550 h 2648"/>
                <a:gd name="T96" fmla="*/ 1300 w 4820"/>
                <a:gd name="T97" fmla="*/ 560 h 2648"/>
                <a:gd name="T98" fmla="*/ 1326 w 4820"/>
                <a:gd name="T99" fmla="*/ 582 h 2648"/>
                <a:gd name="T100" fmla="*/ 1353 w 4820"/>
                <a:gd name="T101" fmla="*/ 653 h 2648"/>
                <a:gd name="T102" fmla="*/ 1379 w 4820"/>
                <a:gd name="T103" fmla="*/ 708 h 2648"/>
                <a:gd name="T104" fmla="*/ 1406 w 4820"/>
                <a:gd name="T105" fmla="*/ 625 h 2648"/>
                <a:gd name="T106" fmla="*/ 1432 w 4820"/>
                <a:gd name="T107" fmla="*/ 554 h 2648"/>
                <a:gd name="T108" fmla="*/ 1459 w 4820"/>
                <a:gd name="T109" fmla="*/ 650 h 2648"/>
                <a:gd name="T110" fmla="*/ 1485 w 4820"/>
                <a:gd name="T111" fmla="*/ 532 h 2648"/>
                <a:gd name="T112" fmla="*/ 1512 w 4820"/>
                <a:gd name="T113" fmla="*/ 538 h 2648"/>
                <a:gd name="T114" fmla="*/ 1538 w 4820"/>
                <a:gd name="T115" fmla="*/ 568 h 2648"/>
                <a:gd name="T116" fmla="*/ 1565 w 4820"/>
                <a:gd name="T117" fmla="*/ 539 h 2648"/>
                <a:gd name="T118" fmla="*/ 1592 w 4820"/>
                <a:gd name="T119" fmla="*/ 487 h 2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0"/>
                <a:gd name="T181" fmla="*/ 0 h 2648"/>
                <a:gd name="T182" fmla="*/ 4820 w 4820"/>
                <a:gd name="T183" fmla="*/ 2648 h 26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0" h="2648">
                  <a:moveTo>
                    <a:pt x="0" y="0"/>
                  </a:moveTo>
                  <a:lnTo>
                    <a:pt x="5" y="103"/>
                  </a:lnTo>
                  <a:lnTo>
                    <a:pt x="10" y="158"/>
                  </a:lnTo>
                  <a:lnTo>
                    <a:pt x="15" y="239"/>
                  </a:lnTo>
                  <a:lnTo>
                    <a:pt x="20" y="310"/>
                  </a:lnTo>
                  <a:lnTo>
                    <a:pt x="25" y="363"/>
                  </a:lnTo>
                  <a:lnTo>
                    <a:pt x="30" y="412"/>
                  </a:lnTo>
                  <a:lnTo>
                    <a:pt x="35" y="476"/>
                  </a:lnTo>
                  <a:lnTo>
                    <a:pt x="40" y="502"/>
                  </a:lnTo>
                  <a:lnTo>
                    <a:pt x="45" y="539"/>
                  </a:lnTo>
                  <a:lnTo>
                    <a:pt x="50" y="568"/>
                  </a:lnTo>
                  <a:lnTo>
                    <a:pt x="55" y="606"/>
                  </a:lnTo>
                  <a:lnTo>
                    <a:pt x="60" y="621"/>
                  </a:lnTo>
                  <a:lnTo>
                    <a:pt x="65" y="640"/>
                  </a:lnTo>
                  <a:lnTo>
                    <a:pt x="70" y="665"/>
                  </a:lnTo>
                  <a:lnTo>
                    <a:pt x="75" y="667"/>
                  </a:lnTo>
                  <a:lnTo>
                    <a:pt x="80" y="680"/>
                  </a:lnTo>
                  <a:lnTo>
                    <a:pt x="85" y="683"/>
                  </a:lnTo>
                  <a:lnTo>
                    <a:pt x="90" y="683"/>
                  </a:lnTo>
                  <a:lnTo>
                    <a:pt x="95" y="679"/>
                  </a:lnTo>
                  <a:lnTo>
                    <a:pt x="100" y="672"/>
                  </a:lnTo>
                  <a:lnTo>
                    <a:pt x="105" y="694"/>
                  </a:lnTo>
                  <a:lnTo>
                    <a:pt x="110" y="687"/>
                  </a:lnTo>
                  <a:lnTo>
                    <a:pt x="115" y="676"/>
                  </a:lnTo>
                  <a:lnTo>
                    <a:pt x="120" y="663"/>
                  </a:lnTo>
                  <a:lnTo>
                    <a:pt x="125" y="673"/>
                  </a:lnTo>
                  <a:lnTo>
                    <a:pt x="130" y="668"/>
                  </a:lnTo>
                  <a:lnTo>
                    <a:pt x="135" y="662"/>
                  </a:lnTo>
                  <a:lnTo>
                    <a:pt x="140" y="653"/>
                  </a:lnTo>
                  <a:lnTo>
                    <a:pt x="145" y="648"/>
                  </a:lnTo>
                  <a:lnTo>
                    <a:pt x="150" y="642"/>
                  </a:lnTo>
                  <a:lnTo>
                    <a:pt x="155" y="639"/>
                  </a:lnTo>
                  <a:lnTo>
                    <a:pt x="160" y="621"/>
                  </a:lnTo>
                  <a:lnTo>
                    <a:pt x="165" y="613"/>
                  </a:lnTo>
                  <a:lnTo>
                    <a:pt x="170" y="610"/>
                  </a:lnTo>
                  <a:lnTo>
                    <a:pt x="175" y="602"/>
                  </a:lnTo>
                  <a:lnTo>
                    <a:pt x="180" y="586"/>
                  </a:lnTo>
                  <a:lnTo>
                    <a:pt x="185" y="582"/>
                  </a:lnTo>
                  <a:lnTo>
                    <a:pt x="190" y="587"/>
                  </a:lnTo>
                  <a:lnTo>
                    <a:pt x="195" y="586"/>
                  </a:lnTo>
                  <a:lnTo>
                    <a:pt x="200" y="579"/>
                  </a:lnTo>
                  <a:lnTo>
                    <a:pt x="205" y="603"/>
                  </a:lnTo>
                  <a:lnTo>
                    <a:pt x="210" y="597"/>
                  </a:lnTo>
                  <a:lnTo>
                    <a:pt x="215" y="588"/>
                  </a:lnTo>
                  <a:lnTo>
                    <a:pt x="220" y="595"/>
                  </a:lnTo>
                  <a:lnTo>
                    <a:pt x="225" y="580"/>
                  </a:lnTo>
                  <a:lnTo>
                    <a:pt x="230" y="581"/>
                  </a:lnTo>
                  <a:lnTo>
                    <a:pt x="235" y="581"/>
                  </a:lnTo>
                  <a:lnTo>
                    <a:pt x="240" y="568"/>
                  </a:lnTo>
                  <a:lnTo>
                    <a:pt x="245" y="553"/>
                  </a:lnTo>
                  <a:lnTo>
                    <a:pt x="250" y="563"/>
                  </a:lnTo>
                  <a:lnTo>
                    <a:pt x="255" y="589"/>
                  </a:lnTo>
                  <a:lnTo>
                    <a:pt x="260" y="644"/>
                  </a:lnTo>
                  <a:lnTo>
                    <a:pt x="265" y="736"/>
                  </a:lnTo>
                  <a:lnTo>
                    <a:pt x="270" y="840"/>
                  </a:lnTo>
                  <a:lnTo>
                    <a:pt x="275" y="899"/>
                  </a:lnTo>
                  <a:lnTo>
                    <a:pt x="280" y="928"/>
                  </a:lnTo>
                  <a:lnTo>
                    <a:pt x="285" y="916"/>
                  </a:lnTo>
                  <a:lnTo>
                    <a:pt x="290" y="858"/>
                  </a:lnTo>
                  <a:lnTo>
                    <a:pt x="295" y="781"/>
                  </a:lnTo>
                  <a:lnTo>
                    <a:pt x="300" y="695"/>
                  </a:lnTo>
                  <a:lnTo>
                    <a:pt x="305" y="611"/>
                  </a:lnTo>
                  <a:lnTo>
                    <a:pt x="310" y="545"/>
                  </a:lnTo>
                  <a:lnTo>
                    <a:pt x="315" y="505"/>
                  </a:lnTo>
                  <a:lnTo>
                    <a:pt x="320" y="497"/>
                  </a:lnTo>
                  <a:lnTo>
                    <a:pt x="325" y="473"/>
                  </a:lnTo>
                  <a:lnTo>
                    <a:pt x="330" y="476"/>
                  </a:lnTo>
                  <a:lnTo>
                    <a:pt x="335" y="463"/>
                  </a:lnTo>
                  <a:lnTo>
                    <a:pt x="340" y="461"/>
                  </a:lnTo>
                  <a:lnTo>
                    <a:pt x="345" y="452"/>
                  </a:lnTo>
                  <a:lnTo>
                    <a:pt x="350" y="440"/>
                  </a:lnTo>
                  <a:lnTo>
                    <a:pt x="355" y="406"/>
                  </a:lnTo>
                  <a:lnTo>
                    <a:pt x="360" y="421"/>
                  </a:lnTo>
                  <a:lnTo>
                    <a:pt x="365" y="399"/>
                  </a:lnTo>
                  <a:lnTo>
                    <a:pt x="370" y="391"/>
                  </a:lnTo>
                  <a:lnTo>
                    <a:pt x="375" y="397"/>
                  </a:lnTo>
                  <a:lnTo>
                    <a:pt x="380" y="379"/>
                  </a:lnTo>
                  <a:lnTo>
                    <a:pt x="385" y="373"/>
                  </a:lnTo>
                  <a:lnTo>
                    <a:pt x="390" y="371"/>
                  </a:lnTo>
                  <a:lnTo>
                    <a:pt x="395" y="390"/>
                  </a:lnTo>
                  <a:lnTo>
                    <a:pt x="400" y="399"/>
                  </a:lnTo>
                  <a:lnTo>
                    <a:pt x="405" y="411"/>
                  </a:lnTo>
                  <a:lnTo>
                    <a:pt x="410" y="457"/>
                  </a:lnTo>
                  <a:lnTo>
                    <a:pt x="415" y="491"/>
                  </a:lnTo>
                  <a:lnTo>
                    <a:pt x="420" y="509"/>
                  </a:lnTo>
                  <a:lnTo>
                    <a:pt x="425" y="541"/>
                  </a:lnTo>
                  <a:lnTo>
                    <a:pt x="430" y="556"/>
                  </a:lnTo>
                  <a:lnTo>
                    <a:pt x="435" y="531"/>
                  </a:lnTo>
                  <a:lnTo>
                    <a:pt x="440" y="510"/>
                  </a:lnTo>
                  <a:lnTo>
                    <a:pt x="445" y="467"/>
                  </a:lnTo>
                  <a:lnTo>
                    <a:pt x="450" y="428"/>
                  </a:lnTo>
                  <a:lnTo>
                    <a:pt x="455" y="423"/>
                  </a:lnTo>
                  <a:lnTo>
                    <a:pt x="460" y="363"/>
                  </a:lnTo>
                  <a:lnTo>
                    <a:pt x="465" y="354"/>
                  </a:lnTo>
                  <a:lnTo>
                    <a:pt x="470" y="351"/>
                  </a:lnTo>
                  <a:lnTo>
                    <a:pt x="475" y="330"/>
                  </a:lnTo>
                  <a:lnTo>
                    <a:pt x="480" y="296"/>
                  </a:lnTo>
                  <a:lnTo>
                    <a:pt x="485" y="301"/>
                  </a:lnTo>
                  <a:lnTo>
                    <a:pt x="490" y="280"/>
                  </a:lnTo>
                  <a:lnTo>
                    <a:pt x="495" y="284"/>
                  </a:lnTo>
                  <a:lnTo>
                    <a:pt x="500" y="291"/>
                  </a:lnTo>
                  <a:lnTo>
                    <a:pt x="505" y="296"/>
                  </a:lnTo>
                  <a:lnTo>
                    <a:pt x="510" y="309"/>
                  </a:lnTo>
                  <a:lnTo>
                    <a:pt x="515" y="291"/>
                  </a:lnTo>
                  <a:lnTo>
                    <a:pt x="520" y="310"/>
                  </a:lnTo>
                  <a:lnTo>
                    <a:pt x="524" y="303"/>
                  </a:lnTo>
                  <a:lnTo>
                    <a:pt x="529" y="291"/>
                  </a:lnTo>
                  <a:lnTo>
                    <a:pt x="534" y="283"/>
                  </a:lnTo>
                  <a:lnTo>
                    <a:pt x="540" y="283"/>
                  </a:lnTo>
                  <a:lnTo>
                    <a:pt x="545" y="305"/>
                  </a:lnTo>
                  <a:lnTo>
                    <a:pt x="550" y="313"/>
                  </a:lnTo>
                  <a:lnTo>
                    <a:pt x="555" y="312"/>
                  </a:lnTo>
                  <a:lnTo>
                    <a:pt x="560" y="298"/>
                  </a:lnTo>
                  <a:lnTo>
                    <a:pt x="565" y="318"/>
                  </a:lnTo>
                  <a:lnTo>
                    <a:pt x="570" y="370"/>
                  </a:lnTo>
                  <a:lnTo>
                    <a:pt x="575" y="465"/>
                  </a:lnTo>
                  <a:lnTo>
                    <a:pt x="580" y="561"/>
                  </a:lnTo>
                  <a:lnTo>
                    <a:pt x="585" y="686"/>
                  </a:lnTo>
                  <a:lnTo>
                    <a:pt x="590" y="763"/>
                  </a:lnTo>
                  <a:lnTo>
                    <a:pt x="595" y="835"/>
                  </a:lnTo>
                  <a:lnTo>
                    <a:pt x="600" y="872"/>
                  </a:lnTo>
                  <a:lnTo>
                    <a:pt x="605" y="868"/>
                  </a:lnTo>
                  <a:lnTo>
                    <a:pt x="610" y="816"/>
                  </a:lnTo>
                  <a:lnTo>
                    <a:pt x="615" y="748"/>
                  </a:lnTo>
                  <a:lnTo>
                    <a:pt x="620" y="649"/>
                  </a:lnTo>
                  <a:lnTo>
                    <a:pt x="625" y="536"/>
                  </a:lnTo>
                  <a:lnTo>
                    <a:pt x="630" y="471"/>
                  </a:lnTo>
                  <a:lnTo>
                    <a:pt x="635" y="400"/>
                  </a:lnTo>
                  <a:lnTo>
                    <a:pt x="640" y="426"/>
                  </a:lnTo>
                  <a:lnTo>
                    <a:pt x="645" y="454"/>
                  </a:lnTo>
                  <a:lnTo>
                    <a:pt x="650" y="510"/>
                  </a:lnTo>
                  <a:lnTo>
                    <a:pt x="655" y="581"/>
                  </a:lnTo>
                  <a:lnTo>
                    <a:pt x="660" y="695"/>
                  </a:lnTo>
                  <a:lnTo>
                    <a:pt x="665" y="836"/>
                  </a:lnTo>
                  <a:lnTo>
                    <a:pt x="670" y="996"/>
                  </a:lnTo>
                  <a:lnTo>
                    <a:pt x="675" y="1155"/>
                  </a:lnTo>
                  <a:lnTo>
                    <a:pt x="680" y="1296"/>
                  </a:lnTo>
                  <a:lnTo>
                    <a:pt x="685" y="1394"/>
                  </a:lnTo>
                  <a:lnTo>
                    <a:pt x="690" y="1459"/>
                  </a:lnTo>
                  <a:lnTo>
                    <a:pt x="695" y="1477"/>
                  </a:lnTo>
                  <a:lnTo>
                    <a:pt x="700" y="1458"/>
                  </a:lnTo>
                  <a:lnTo>
                    <a:pt x="705" y="1389"/>
                  </a:lnTo>
                  <a:lnTo>
                    <a:pt x="710" y="1282"/>
                  </a:lnTo>
                  <a:lnTo>
                    <a:pt x="715" y="1134"/>
                  </a:lnTo>
                  <a:lnTo>
                    <a:pt x="720" y="958"/>
                  </a:lnTo>
                  <a:lnTo>
                    <a:pt x="725" y="761"/>
                  </a:lnTo>
                  <a:lnTo>
                    <a:pt x="730" y="596"/>
                  </a:lnTo>
                  <a:lnTo>
                    <a:pt x="735" y="514"/>
                  </a:lnTo>
                  <a:lnTo>
                    <a:pt x="740" y="520"/>
                  </a:lnTo>
                  <a:lnTo>
                    <a:pt x="745" y="588"/>
                  </a:lnTo>
                  <a:lnTo>
                    <a:pt x="750" y="697"/>
                  </a:lnTo>
                  <a:lnTo>
                    <a:pt x="755" y="797"/>
                  </a:lnTo>
                  <a:lnTo>
                    <a:pt x="760" y="884"/>
                  </a:lnTo>
                  <a:lnTo>
                    <a:pt x="765" y="968"/>
                  </a:lnTo>
                  <a:lnTo>
                    <a:pt x="770" y="1036"/>
                  </a:lnTo>
                  <a:lnTo>
                    <a:pt x="775" y="1105"/>
                  </a:lnTo>
                  <a:lnTo>
                    <a:pt x="780" y="1170"/>
                  </a:lnTo>
                  <a:lnTo>
                    <a:pt x="785" y="1211"/>
                  </a:lnTo>
                  <a:lnTo>
                    <a:pt x="790" y="1236"/>
                  </a:lnTo>
                  <a:lnTo>
                    <a:pt x="795" y="1239"/>
                  </a:lnTo>
                  <a:lnTo>
                    <a:pt x="800" y="1200"/>
                  </a:lnTo>
                  <a:lnTo>
                    <a:pt x="805" y="1127"/>
                  </a:lnTo>
                  <a:lnTo>
                    <a:pt x="810" y="1014"/>
                  </a:lnTo>
                  <a:lnTo>
                    <a:pt x="815" y="881"/>
                  </a:lnTo>
                  <a:lnTo>
                    <a:pt x="820" y="722"/>
                  </a:lnTo>
                  <a:lnTo>
                    <a:pt x="825" y="549"/>
                  </a:lnTo>
                  <a:lnTo>
                    <a:pt x="830" y="396"/>
                  </a:lnTo>
                  <a:lnTo>
                    <a:pt x="835" y="328"/>
                  </a:lnTo>
                  <a:lnTo>
                    <a:pt x="840" y="291"/>
                  </a:lnTo>
                  <a:lnTo>
                    <a:pt x="845" y="313"/>
                  </a:lnTo>
                  <a:lnTo>
                    <a:pt x="850" y="359"/>
                  </a:lnTo>
                  <a:lnTo>
                    <a:pt x="855" y="430"/>
                  </a:lnTo>
                  <a:lnTo>
                    <a:pt x="860" y="499"/>
                  </a:lnTo>
                  <a:lnTo>
                    <a:pt x="865" y="577"/>
                  </a:lnTo>
                  <a:lnTo>
                    <a:pt x="870" y="606"/>
                  </a:lnTo>
                  <a:lnTo>
                    <a:pt x="875" y="678"/>
                  </a:lnTo>
                  <a:lnTo>
                    <a:pt x="880" y="678"/>
                  </a:lnTo>
                  <a:lnTo>
                    <a:pt x="885" y="654"/>
                  </a:lnTo>
                  <a:lnTo>
                    <a:pt x="890" y="599"/>
                  </a:lnTo>
                  <a:lnTo>
                    <a:pt x="895" y="556"/>
                  </a:lnTo>
                  <a:lnTo>
                    <a:pt x="900" y="479"/>
                  </a:lnTo>
                  <a:lnTo>
                    <a:pt x="905" y="446"/>
                  </a:lnTo>
                  <a:lnTo>
                    <a:pt x="910" y="369"/>
                  </a:lnTo>
                  <a:lnTo>
                    <a:pt x="915" y="334"/>
                  </a:lnTo>
                  <a:lnTo>
                    <a:pt x="920" y="324"/>
                  </a:lnTo>
                  <a:lnTo>
                    <a:pt x="925" y="320"/>
                  </a:lnTo>
                  <a:lnTo>
                    <a:pt x="930" y="317"/>
                  </a:lnTo>
                  <a:lnTo>
                    <a:pt x="935" y="345"/>
                  </a:lnTo>
                  <a:lnTo>
                    <a:pt x="940" y="372"/>
                  </a:lnTo>
                  <a:lnTo>
                    <a:pt x="945" y="359"/>
                  </a:lnTo>
                  <a:lnTo>
                    <a:pt x="950" y="380"/>
                  </a:lnTo>
                  <a:lnTo>
                    <a:pt x="955" y="411"/>
                  </a:lnTo>
                  <a:lnTo>
                    <a:pt x="960" y="465"/>
                  </a:lnTo>
                  <a:lnTo>
                    <a:pt x="965" y="524"/>
                  </a:lnTo>
                  <a:lnTo>
                    <a:pt x="970" y="637"/>
                  </a:lnTo>
                  <a:lnTo>
                    <a:pt x="975" y="774"/>
                  </a:lnTo>
                  <a:lnTo>
                    <a:pt x="980" y="929"/>
                  </a:lnTo>
                  <a:lnTo>
                    <a:pt x="985" y="1072"/>
                  </a:lnTo>
                  <a:lnTo>
                    <a:pt x="990" y="1207"/>
                  </a:lnTo>
                  <a:lnTo>
                    <a:pt x="995" y="1315"/>
                  </a:lnTo>
                  <a:lnTo>
                    <a:pt x="1000" y="1392"/>
                  </a:lnTo>
                  <a:lnTo>
                    <a:pt x="1005" y="1434"/>
                  </a:lnTo>
                  <a:lnTo>
                    <a:pt x="1010" y="1438"/>
                  </a:lnTo>
                  <a:lnTo>
                    <a:pt x="1015" y="1407"/>
                  </a:lnTo>
                  <a:lnTo>
                    <a:pt x="1020" y="1351"/>
                  </a:lnTo>
                  <a:lnTo>
                    <a:pt x="1025" y="1269"/>
                  </a:lnTo>
                  <a:lnTo>
                    <a:pt x="1030" y="1172"/>
                  </a:lnTo>
                  <a:lnTo>
                    <a:pt x="1035" y="1069"/>
                  </a:lnTo>
                  <a:lnTo>
                    <a:pt x="1040" y="986"/>
                  </a:lnTo>
                  <a:lnTo>
                    <a:pt x="1045" y="924"/>
                  </a:lnTo>
                  <a:lnTo>
                    <a:pt x="1050" y="878"/>
                  </a:lnTo>
                  <a:lnTo>
                    <a:pt x="1055" y="823"/>
                  </a:lnTo>
                  <a:lnTo>
                    <a:pt x="1060" y="783"/>
                  </a:lnTo>
                  <a:lnTo>
                    <a:pt x="1065" y="741"/>
                  </a:lnTo>
                  <a:lnTo>
                    <a:pt x="1070" y="700"/>
                  </a:lnTo>
                  <a:lnTo>
                    <a:pt x="1075" y="693"/>
                  </a:lnTo>
                  <a:lnTo>
                    <a:pt x="1080" y="713"/>
                  </a:lnTo>
                  <a:lnTo>
                    <a:pt x="1085" y="735"/>
                  </a:lnTo>
                  <a:lnTo>
                    <a:pt x="1090" y="787"/>
                  </a:lnTo>
                  <a:lnTo>
                    <a:pt x="1095" y="844"/>
                  </a:lnTo>
                  <a:lnTo>
                    <a:pt x="1100" y="890"/>
                  </a:lnTo>
                  <a:lnTo>
                    <a:pt x="1105" y="940"/>
                  </a:lnTo>
                  <a:lnTo>
                    <a:pt x="1110" y="986"/>
                  </a:lnTo>
                  <a:lnTo>
                    <a:pt x="1115" y="1012"/>
                  </a:lnTo>
                  <a:lnTo>
                    <a:pt x="1120" y="1024"/>
                  </a:lnTo>
                  <a:lnTo>
                    <a:pt x="1125" y="1004"/>
                  </a:lnTo>
                  <a:lnTo>
                    <a:pt x="1130" y="974"/>
                  </a:lnTo>
                  <a:lnTo>
                    <a:pt x="1135" y="929"/>
                  </a:lnTo>
                  <a:lnTo>
                    <a:pt x="1140" y="864"/>
                  </a:lnTo>
                  <a:lnTo>
                    <a:pt x="1145" y="818"/>
                  </a:lnTo>
                  <a:lnTo>
                    <a:pt x="1150" y="768"/>
                  </a:lnTo>
                  <a:lnTo>
                    <a:pt x="1155" y="739"/>
                  </a:lnTo>
                  <a:lnTo>
                    <a:pt x="1160" y="709"/>
                  </a:lnTo>
                  <a:lnTo>
                    <a:pt x="1165" y="712"/>
                  </a:lnTo>
                  <a:lnTo>
                    <a:pt x="1170" y="721"/>
                  </a:lnTo>
                  <a:lnTo>
                    <a:pt x="1175" y="725"/>
                  </a:lnTo>
                  <a:lnTo>
                    <a:pt x="1180" y="739"/>
                  </a:lnTo>
                  <a:lnTo>
                    <a:pt x="1185" y="749"/>
                  </a:lnTo>
                  <a:lnTo>
                    <a:pt x="1190" y="765"/>
                  </a:lnTo>
                  <a:lnTo>
                    <a:pt x="1195" y="788"/>
                  </a:lnTo>
                  <a:lnTo>
                    <a:pt x="1200" y="795"/>
                  </a:lnTo>
                  <a:lnTo>
                    <a:pt x="1205" y="795"/>
                  </a:lnTo>
                  <a:lnTo>
                    <a:pt x="1210" y="816"/>
                  </a:lnTo>
                  <a:lnTo>
                    <a:pt x="1215" y="832"/>
                  </a:lnTo>
                  <a:lnTo>
                    <a:pt x="1220" y="840"/>
                  </a:lnTo>
                  <a:lnTo>
                    <a:pt x="1225" y="859"/>
                  </a:lnTo>
                  <a:lnTo>
                    <a:pt x="1229" y="877"/>
                  </a:lnTo>
                  <a:lnTo>
                    <a:pt x="1234" y="887"/>
                  </a:lnTo>
                  <a:lnTo>
                    <a:pt x="1239" y="905"/>
                  </a:lnTo>
                  <a:lnTo>
                    <a:pt x="1244" y="907"/>
                  </a:lnTo>
                  <a:lnTo>
                    <a:pt x="1249" y="905"/>
                  </a:lnTo>
                  <a:lnTo>
                    <a:pt x="1255" y="892"/>
                  </a:lnTo>
                  <a:lnTo>
                    <a:pt x="1260" y="892"/>
                  </a:lnTo>
                  <a:lnTo>
                    <a:pt x="1265" y="886"/>
                  </a:lnTo>
                  <a:lnTo>
                    <a:pt x="1270" y="865"/>
                  </a:lnTo>
                  <a:lnTo>
                    <a:pt x="1275" y="857"/>
                  </a:lnTo>
                  <a:lnTo>
                    <a:pt x="1280" y="851"/>
                  </a:lnTo>
                  <a:lnTo>
                    <a:pt x="1285" y="853"/>
                  </a:lnTo>
                  <a:lnTo>
                    <a:pt x="1290" y="854"/>
                  </a:lnTo>
                  <a:lnTo>
                    <a:pt x="1295" y="859"/>
                  </a:lnTo>
                  <a:lnTo>
                    <a:pt x="1300" y="863"/>
                  </a:lnTo>
                  <a:lnTo>
                    <a:pt x="1305" y="874"/>
                  </a:lnTo>
                  <a:lnTo>
                    <a:pt x="1310" y="875"/>
                  </a:lnTo>
                  <a:lnTo>
                    <a:pt x="1315" y="885"/>
                  </a:lnTo>
                  <a:lnTo>
                    <a:pt x="1320" y="886"/>
                  </a:lnTo>
                  <a:lnTo>
                    <a:pt x="1325" y="895"/>
                  </a:lnTo>
                  <a:lnTo>
                    <a:pt x="1330" y="906"/>
                  </a:lnTo>
                  <a:lnTo>
                    <a:pt x="1335" y="932"/>
                  </a:lnTo>
                  <a:lnTo>
                    <a:pt x="1340" y="967"/>
                  </a:lnTo>
                  <a:lnTo>
                    <a:pt x="1345" y="1000"/>
                  </a:lnTo>
                  <a:lnTo>
                    <a:pt x="1350" y="1050"/>
                  </a:lnTo>
                  <a:lnTo>
                    <a:pt x="1355" y="1111"/>
                  </a:lnTo>
                  <a:lnTo>
                    <a:pt x="1360" y="1149"/>
                  </a:lnTo>
                  <a:lnTo>
                    <a:pt x="1365" y="1184"/>
                  </a:lnTo>
                  <a:lnTo>
                    <a:pt x="1370" y="1207"/>
                  </a:lnTo>
                  <a:lnTo>
                    <a:pt x="1375" y="1205"/>
                  </a:lnTo>
                  <a:lnTo>
                    <a:pt x="1380" y="1190"/>
                  </a:lnTo>
                  <a:lnTo>
                    <a:pt x="1385" y="1160"/>
                  </a:lnTo>
                  <a:lnTo>
                    <a:pt x="1390" y="1119"/>
                  </a:lnTo>
                  <a:lnTo>
                    <a:pt x="1395" y="1080"/>
                  </a:lnTo>
                  <a:lnTo>
                    <a:pt x="1400" y="1048"/>
                  </a:lnTo>
                  <a:lnTo>
                    <a:pt x="1405" y="1026"/>
                  </a:lnTo>
                  <a:lnTo>
                    <a:pt x="1410" y="1011"/>
                  </a:lnTo>
                  <a:lnTo>
                    <a:pt x="1415" y="1011"/>
                  </a:lnTo>
                  <a:lnTo>
                    <a:pt x="1420" y="1021"/>
                  </a:lnTo>
                  <a:lnTo>
                    <a:pt x="1425" y="1032"/>
                  </a:lnTo>
                  <a:lnTo>
                    <a:pt x="1430" y="1053"/>
                  </a:lnTo>
                  <a:lnTo>
                    <a:pt x="1435" y="1074"/>
                  </a:lnTo>
                  <a:lnTo>
                    <a:pt x="1440" y="1103"/>
                  </a:lnTo>
                  <a:lnTo>
                    <a:pt x="1445" y="1163"/>
                  </a:lnTo>
                  <a:lnTo>
                    <a:pt x="1450" y="1256"/>
                  </a:lnTo>
                  <a:lnTo>
                    <a:pt x="1455" y="1391"/>
                  </a:lnTo>
                  <a:lnTo>
                    <a:pt x="1460" y="1564"/>
                  </a:lnTo>
                  <a:lnTo>
                    <a:pt x="1465" y="1760"/>
                  </a:lnTo>
                  <a:lnTo>
                    <a:pt x="1470" y="1956"/>
                  </a:lnTo>
                  <a:lnTo>
                    <a:pt x="1475" y="2134"/>
                  </a:lnTo>
                  <a:lnTo>
                    <a:pt x="1480" y="2289"/>
                  </a:lnTo>
                  <a:lnTo>
                    <a:pt x="1485" y="2420"/>
                  </a:lnTo>
                  <a:lnTo>
                    <a:pt x="1490" y="2521"/>
                  </a:lnTo>
                  <a:lnTo>
                    <a:pt x="1495" y="2594"/>
                  </a:lnTo>
                  <a:lnTo>
                    <a:pt x="1500" y="2636"/>
                  </a:lnTo>
                  <a:lnTo>
                    <a:pt x="1505" y="2648"/>
                  </a:lnTo>
                  <a:lnTo>
                    <a:pt x="1510" y="2630"/>
                  </a:lnTo>
                  <a:lnTo>
                    <a:pt x="1515" y="2581"/>
                  </a:lnTo>
                  <a:lnTo>
                    <a:pt x="1520" y="2502"/>
                  </a:lnTo>
                  <a:lnTo>
                    <a:pt x="1525" y="2394"/>
                  </a:lnTo>
                  <a:lnTo>
                    <a:pt x="1530" y="2259"/>
                  </a:lnTo>
                  <a:lnTo>
                    <a:pt x="1535" y="2097"/>
                  </a:lnTo>
                  <a:lnTo>
                    <a:pt x="1539" y="1912"/>
                  </a:lnTo>
                  <a:lnTo>
                    <a:pt x="1544" y="1714"/>
                  </a:lnTo>
                  <a:lnTo>
                    <a:pt x="1549" y="1523"/>
                  </a:lnTo>
                  <a:lnTo>
                    <a:pt x="1554" y="1349"/>
                  </a:lnTo>
                  <a:lnTo>
                    <a:pt x="1559" y="1230"/>
                  </a:lnTo>
                  <a:lnTo>
                    <a:pt x="1564" y="1166"/>
                  </a:lnTo>
                  <a:lnTo>
                    <a:pt x="1570" y="1133"/>
                  </a:lnTo>
                  <a:lnTo>
                    <a:pt x="1575" y="1128"/>
                  </a:lnTo>
                  <a:lnTo>
                    <a:pt x="1580" y="1124"/>
                  </a:lnTo>
                  <a:lnTo>
                    <a:pt x="1585" y="1130"/>
                  </a:lnTo>
                  <a:lnTo>
                    <a:pt x="1590" y="1138"/>
                  </a:lnTo>
                  <a:lnTo>
                    <a:pt x="1595" y="1140"/>
                  </a:lnTo>
                  <a:lnTo>
                    <a:pt x="1600" y="1162"/>
                  </a:lnTo>
                  <a:lnTo>
                    <a:pt x="1605" y="1167"/>
                  </a:lnTo>
                  <a:lnTo>
                    <a:pt x="1610" y="1179"/>
                  </a:lnTo>
                  <a:lnTo>
                    <a:pt x="1615" y="1202"/>
                  </a:lnTo>
                  <a:lnTo>
                    <a:pt x="1620" y="1229"/>
                  </a:lnTo>
                  <a:lnTo>
                    <a:pt x="1625" y="1269"/>
                  </a:lnTo>
                  <a:lnTo>
                    <a:pt x="1630" y="1327"/>
                  </a:lnTo>
                  <a:lnTo>
                    <a:pt x="1635" y="1402"/>
                  </a:lnTo>
                  <a:lnTo>
                    <a:pt x="1640" y="1500"/>
                  </a:lnTo>
                  <a:lnTo>
                    <a:pt x="1645" y="1610"/>
                  </a:lnTo>
                  <a:lnTo>
                    <a:pt x="1650" y="1718"/>
                  </a:lnTo>
                  <a:lnTo>
                    <a:pt x="1655" y="1820"/>
                  </a:lnTo>
                  <a:lnTo>
                    <a:pt x="1660" y="1907"/>
                  </a:lnTo>
                  <a:lnTo>
                    <a:pt x="1665" y="1974"/>
                  </a:lnTo>
                  <a:lnTo>
                    <a:pt x="1670" y="2017"/>
                  </a:lnTo>
                  <a:lnTo>
                    <a:pt x="1675" y="2035"/>
                  </a:lnTo>
                  <a:lnTo>
                    <a:pt x="1680" y="2030"/>
                  </a:lnTo>
                  <a:lnTo>
                    <a:pt x="1685" y="1997"/>
                  </a:lnTo>
                  <a:lnTo>
                    <a:pt x="1690" y="1939"/>
                  </a:lnTo>
                  <a:lnTo>
                    <a:pt x="1695" y="1860"/>
                  </a:lnTo>
                  <a:lnTo>
                    <a:pt x="1700" y="1758"/>
                  </a:lnTo>
                  <a:lnTo>
                    <a:pt x="1705" y="1640"/>
                  </a:lnTo>
                  <a:lnTo>
                    <a:pt x="1710" y="1519"/>
                  </a:lnTo>
                  <a:lnTo>
                    <a:pt x="1715" y="1400"/>
                  </a:lnTo>
                  <a:lnTo>
                    <a:pt x="1720" y="1301"/>
                  </a:lnTo>
                  <a:lnTo>
                    <a:pt x="1725" y="1228"/>
                  </a:lnTo>
                  <a:lnTo>
                    <a:pt x="1730" y="1191"/>
                  </a:lnTo>
                  <a:lnTo>
                    <a:pt x="1735" y="1167"/>
                  </a:lnTo>
                  <a:lnTo>
                    <a:pt x="1740" y="1158"/>
                  </a:lnTo>
                  <a:lnTo>
                    <a:pt x="1745" y="1163"/>
                  </a:lnTo>
                  <a:lnTo>
                    <a:pt x="1750" y="1170"/>
                  </a:lnTo>
                  <a:lnTo>
                    <a:pt x="1755" y="1175"/>
                  </a:lnTo>
                  <a:lnTo>
                    <a:pt x="1760" y="1191"/>
                  </a:lnTo>
                  <a:lnTo>
                    <a:pt x="1765" y="1199"/>
                  </a:lnTo>
                  <a:lnTo>
                    <a:pt x="1770" y="1203"/>
                  </a:lnTo>
                  <a:lnTo>
                    <a:pt x="1775" y="1214"/>
                  </a:lnTo>
                  <a:lnTo>
                    <a:pt x="1780" y="1225"/>
                  </a:lnTo>
                  <a:lnTo>
                    <a:pt x="1785" y="1224"/>
                  </a:lnTo>
                  <a:lnTo>
                    <a:pt x="1790" y="1232"/>
                  </a:lnTo>
                  <a:lnTo>
                    <a:pt x="1795" y="1228"/>
                  </a:lnTo>
                  <a:lnTo>
                    <a:pt x="1800" y="1224"/>
                  </a:lnTo>
                  <a:lnTo>
                    <a:pt x="1805" y="1221"/>
                  </a:lnTo>
                  <a:lnTo>
                    <a:pt x="1810" y="1219"/>
                  </a:lnTo>
                  <a:lnTo>
                    <a:pt x="1815" y="1219"/>
                  </a:lnTo>
                  <a:lnTo>
                    <a:pt x="1820" y="1210"/>
                  </a:lnTo>
                  <a:lnTo>
                    <a:pt x="1825" y="1213"/>
                  </a:lnTo>
                  <a:lnTo>
                    <a:pt x="1830" y="1219"/>
                  </a:lnTo>
                  <a:lnTo>
                    <a:pt x="1835" y="1219"/>
                  </a:lnTo>
                  <a:lnTo>
                    <a:pt x="1840" y="1218"/>
                  </a:lnTo>
                  <a:lnTo>
                    <a:pt x="1845" y="1217"/>
                  </a:lnTo>
                  <a:lnTo>
                    <a:pt x="1850" y="1222"/>
                  </a:lnTo>
                  <a:lnTo>
                    <a:pt x="1855" y="1218"/>
                  </a:lnTo>
                  <a:lnTo>
                    <a:pt x="1860" y="1225"/>
                  </a:lnTo>
                  <a:lnTo>
                    <a:pt x="1865" y="1229"/>
                  </a:lnTo>
                  <a:lnTo>
                    <a:pt x="1870" y="1236"/>
                  </a:lnTo>
                  <a:lnTo>
                    <a:pt x="1875" y="1237"/>
                  </a:lnTo>
                  <a:lnTo>
                    <a:pt x="1880" y="1238"/>
                  </a:lnTo>
                  <a:lnTo>
                    <a:pt x="1885" y="1243"/>
                  </a:lnTo>
                  <a:lnTo>
                    <a:pt x="1890" y="1249"/>
                  </a:lnTo>
                  <a:lnTo>
                    <a:pt x="1895" y="1258"/>
                  </a:lnTo>
                  <a:lnTo>
                    <a:pt x="1900" y="1258"/>
                  </a:lnTo>
                  <a:lnTo>
                    <a:pt x="1905" y="1275"/>
                  </a:lnTo>
                  <a:lnTo>
                    <a:pt x="1910" y="1278"/>
                  </a:lnTo>
                  <a:lnTo>
                    <a:pt x="1915" y="1286"/>
                  </a:lnTo>
                  <a:lnTo>
                    <a:pt x="1920" y="1301"/>
                  </a:lnTo>
                  <a:lnTo>
                    <a:pt x="1925" y="1310"/>
                  </a:lnTo>
                  <a:lnTo>
                    <a:pt x="1930" y="1320"/>
                  </a:lnTo>
                  <a:lnTo>
                    <a:pt x="1935" y="1331"/>
                  </a:lnTo>
                  <a:lnTo>
                    <a:pt x="1940" y="1338"/>
                  </a:lnTo>
                  <a:lnTo>
                    <a:pt x="1945" y="1343"/>
                  </a:lnTo>
                  <a:lnTo>
                    <a:pt x="1950" y="1350"/>
                  </a:lnTo>
                  <a:lnTo>
                    <a:pt x="1955" y="1357"/>
                  </a:lnTo>
                  <a:lnTo>
                    <a:pt x="1960" y="1356"/>
                  </a:lnTo>
                  <a:lnTo>
                    <a:pt x="1965" y="1364"/>
                  </a:lnTo>
                  <a:lnTo>
                    <a:pt x="1970" y="1364"/>
                  </a:lnTo>
                  <a:lnTo>
                    <a:pt x="1975" y="1367"/>
                  </a:lnTo>
                  <a:lnTo>
                    <a:pt x="1980" y="1365"/>
                  </a:lnTo>
                  <a:lnTo>
                    <a:pt x="1985" y="1371"/>
                  </a:lnTo>
                  <a:lnTo>
                    <a:pt x="1990" y="1371"/>
                  </a:lnTo>
                  <a:lnTo>
                    <a:pt x="1995" y="1377"/>
                  </a:lnTo>
                  <a:lnTo>
                    <a:pt x="2000" y="1382"/>
                  </a:lnTo>
                  <a:lnTo>
                    <a:pt x="2005" y="1386"/>
                  </a:lnTo>
                  <a:lnTo>
                    <a:pt x="2010" y="1397"/>
                  </a:lnTo>
                  <a:lnTo>
                    <a:pt x="2015" y="1404"/>
                  </a:lnTo>
                  <a:lnTo>
                    <a:pt x="2020" y="1413"/>
                  </a:lnTo>
                  <a:lnTo>
                    <a:pt x="2025" y="1414"/>
                  </a:lnTo>
                  <a:lnTo>
                    <a:pt x="2030" y="1414"/>
                  </a:lnTo>
                  <a:lnTo>
                    <a:pt x="2035" y="1411"/>
                  </a:lnTo>
                  <a:lnTo>
                    <a:pt x="2040" y="1407"/>
                  </a:lnTo>
                  <a:lnTo>
                    <a:pt x="2045" y="1397"/>
                  </a:lnTo>
                  <a:lnTo>
                    <a:pt x="2050" y="1390"/>
                  </a:lnTo>
                  <a:lnTo>
                    <a:pt x="2055" y="1388"/>
                  </a:lnTo>
                  <a:lnTo>
                    <a:pt x="2060" y="1392"/>
                  </a:lnTo>
                  <a:lnTo>
                    <a:pt x="2065" y="1394"/>
                  </a:lnTo>
                  <a:lnTo>
                    <a:pt x="2070" y="1400"/>
                  </a:lnTo>
                  <a:lnTo>
                    <a:pt x="2075" y="1407"/>
                  </a:lnTo>
                  <a:lnTo>
                    <a:pt x="2080" y="1422"/>
                  </a:lnTo>
                  <a:lnTo>
                    <a:pt x="2085" y="1423"/>
                  </a:lnTo>
                  <a:lnTo>
                    <a:pt x="2090" y="1432"/>
                  </a:lnTo>
                  <a:lnTo>
                    <a:pt x="2095" y="1431"/>
                  </a:lnTo>
                  <a:lnTo>
                    <a:pt x="2100" y="1430"/>
                  </a:lnTo>
                  <a:lnTo>
                    <a:pt x="2105" y="1416"/>
                  </a:lnTo>
                  <a:lnTo>
                    <a:pt x="2110" y="1416"/>
                  </a:lnTo>
                  <a:lnTo>
                    <a:pt x="2115" y="1400"/>
                  </a:lnTo>
                  <a:lnTo>
                    <a:pt x="2120" y="1397"/>
                  </a:lnTo>
                  <a:lnTo>
                    <a:pt x="2125" y="1389"/>
                  </a:lnTo>
                  <a:lnTo>
                    <a:pt x="2130" y="1388"/>
                  </a:lnTo>
                  <a:lnTo>
                    <a:pt x="2135" y="1386"/>
                  </a:lnTo>
                  <a:lnTo>
                    <a:pt x="2140" y="1389"/>
                  </a:lnTo>
                  <a:lnTo>
                    <a:pt x="2145" y="1390"/>
                  </a:lnTo>
                  <a:lnTo>
                    <a:pt x="2150" y="1393"/>
                  </a:lnTo>
                  <a:lnTo>
                    <a:pt x="2155" y="1396"/>
                  </a:lnTo>
                  <a:lnTo>
                    <a:pt x="2160" y="1400"/>
                  </a:lnTo>
                  <a:lnTo>
                    <a:pt x="2165" y="1401"/>
                  </a:lnTo>
                  <a:lnTo>
                    <a:pt x="2170" y="1404"/>
                  </a:lnTo>
                  <a:lnTo>
                    <a:pt x="2175" y="1412"/>
                  </a:lnTo>
                  <a:lnTo>
                    <a:pt x="2180" y="1409"/>
                  </a:lnTo>
                  <a:lnTo>
                    <a:pt x="2185" y="1414"/>
                  </a:lnTo>
                  <a:lnTo>
                    <a:pt x="2190" y="1411"/>
                  </a:lnTo>
                  <a:lnTo>
                    <a:pt x="2195" y="1416"/>
                  </a:lnTo>
                  <a:lnTo>
                    <a:pt x="2200" y="1423"/>
                  </a:lnTo>
                  <a:lnTo>
                    <a:pt x="2205" y="1425"/>
                  </a:lnTo>
                  <a:lnTo>
                    <a:pt x="2210" y="1432"/>
                  </a:lnTo>
                  <a:lnTo>
                    <a:pt x="2215" y="1438"/>
                  </a:lnTo>
                  <a:lnTo>
                    <a:pt x="2220" y="1444"/>
                  </a:lnTo>
                  <a:lnTo>
                    <a:pt x="2225" y="1450"/>
                  </a:lnTo>
                  <a:lnTo>
                    <a:pt x="2230" y="1459"/>
                  </a:lnTo>
                  <a:lnTo>
                    <a:pt x="2235" y="1470"/>
                  </a:lnTo>
                  <a:lnTo>
                    <a:pt x="2240" y="1475"/>
                  </a:lnTo>
                  <a:lnTo>
                    <a:pt x="2245" y="1482"/>
                  </a:lnTo>
                  <a:lnTo>
                    <a:pt x="2250" y="1491"/>
                  </a:lnTo>
                  <a:lnTo>
                    <a:pt x="2255" y="1499"/>
                  </a:lnTo>
                  <a:lnTo>
                    <a:pt x="2260" y="1503"/>
                  </a:lnTo>
                  <a:lnTo>
                    <a:pt x="2265" y="1509"/>
                  </a:lnTo>
                  <a:lnTo>
                    <a:pt x="2270" y="1518"/>
                  </a:lnTo>
                  <a:lnTo>
                    <a:pt x="2275" y="1518"/>
                  </a:lnTo>
                  <a:lnTo>
                    <a:pt x="2280" y="1520"/>
                  </a:lnTo>
                  <a:lnTo>
                    <a:pt x="2285" y="1526"/>
                  </a:lnTo>
                  <a:lnTo>
                    <a:pt x="2290" y="1525"/>
                  </a:lnTo>
                  <a:lnTo>
                    <a:pt x="2295" y="1531"/>
                  </a:lnTo>
                  <a:lnTo>
                    <a:pt x="2300" y="1531"/>
                  </a:lnTo>
                  <a:lnTo>
                    <a:pt x="2305" y="1529"/>
                  </a:lnTo>
                  <a:lnTo>
                    <a:pt x="2310" y="1528"/>
                  </a:lnTo>
                  <a:lnTo>
                    <a:pt x="2315" y="1534"/>
                  </a:lnTo>
                  <a:lnTo>
                    <a:pt x="2320" y="1535"/>
                  </a:lnTo>
                  <a:lnTo>
                    <a:pt x="2325" y="1535"/>
                  </a:lnTo>
                  <a:lnTo>
                    <a:pt x="2330" y="1538"/>
                  </a:lnTo>
                  <a:lnTo>
                    <a:pt x="2335" y="1542"/>
                  </a:lnTo>
                  <a:lnTo>
                    <a:pt x="2340" y="1547"/>
                  </a:lnTo>
                  <a:lnTo>
                    <a:pt x="2345" y="1555"/>
                  </a:lnTo>
                  <a:lnTo>
                    <a:pt x="2350" y="1558"/>
                  </a:lnTo>
                  <a:lnTo>
                    <a:pt x="2355" y="1564"/>
                  </a:lnTo>
                  <a:lnTo>
                    <a:pt x="2360" y="1570"/>
                  </a:lnTo>
                  <a:lnTo>
                    <a:pt x="2365" y="1575"/>
                  </a:lnTo>
                  <a:lnTo>
                    <a:pt x="2370" y="1571"/>
                  </a:lnTo>
                  <a:lnTo>
                    <a:pt x="2375" y="1566"/>
                  </a:lnTo>
                  <a:lnTo>
                    <a:pt x="2380" y="1562"/>
                  </a:lnTo>
                  <a:lnTo>
                    <a:pt x="2385" y="1552"/>
                  </a:lnTo>
                  <a:lnTo>
                    <a:pt x="2390" y="1546"/>
                  </a:lnTo>
                  <a:lnTo>
                    <a:pt x="2395" y="1537"/>
                  </a:lnTo>
                  <a:lnTo>
                    <a:pt x="2400" y="1529"/>
                  </a:lnTo>
                  <a:lnTo>
                    <a:pt x="2405" y="1522"/>
                  </a:lnTo>
                  <a:lnTo>
                    <a:pt x="2410" y="1517"/>
                  </a:lnTo>
                  <a:lnTo>
                    <a:pt x="2415" y="1516"/>
                  </a:lnTo>
                  <a:lnTo>
                    <a:pt x="2420" y="1517"/>
                  </a:lnTo>
                  <a:lnTo>
                    <a:pt x="2425" y="1513"/>
                  </a:lnTo>
                  <a:lnTo>
                    <a:pt x="2430" y="1517"/>
                  </a:lnTo>
                  <a:lnTo>
                    <a:pt x="2435" y="1516"/>
                  </a:lnTo>
                  <a:lnTo>
                    <a:pt x="2440" y="1516"/>
                  </a:lnTo>
                  <a:lnTo>
                    <a:pt x="2445" y="1519"/>
                  </a:lnTo>
                  <a:lnTo>
                    <a:pt x="2450" y="1519"/>
                  </a:lnTo>
                  <a:lnTo>
                    <a:pt x="2455" y="1517"/>
                  </a:lnTo>
                  <a:lnTo>
                    <a:pt x="2460" y="1516"/>
                  </a:lnTo>
                  <a:lnTo>
                    <a:pt x="2465" y="1517"/>
                  </a:lnTo>
                  <a:lnTo>
                    <a:pt x="2470" y="1515"/>
                  </a:lnTo>
                  <a:lnTo>
                    <a:pt x="2475" y="1512"/>
                  </a:lnTo>
                  <a:lnTo>
                    <a:pt x="2480" y="1513"/>
                  </a:lnTo>
                  <a:lnTo>
                    <a:pt x="2485" y="1512"/>
                  </a:lnTo>
                  <a:lnTo>
                    <a:pt x="2490" y="1516"/>
                  </a:lnTo>
                  <a:lnTo>
                    <a:pt x="2495" y="1519"/>
                  </a:lnTo>
                  <a:lnTo>
                    <a:pt x="2500" y="1520"/>
                  </a:lnTo>
                  <a:lnTo>
                    <a:pt x="2505" y="1521"/>
                  </a:lnTo>
                  <a:lnTo>
                    <a:pt x="2510" y="1520"/>
                  </a:lnTo>
                  <a:lnTo>
                    <a:pt x="2515" y="1522"/>
                  </a:lnTo>
                  <a:lnTo>
                    <a:pt x="2520" y="1525"/>
                  </a:lnTo>
                  <a:lnTo>
                    <a:pt x="2525" y="1525"/>
                  </a:lnTo>
                  <a:lnTo>
                    <a:pt x="2530" y="1526"/>
                  </a:lnTo>
                  <a:lnTo>
                    <a:pt x="2535" y="1528"/>
                  </a:lnTo>
                  <a:lnTo>
                    <a:pt x="2540" y="1528"/>
                  </a:lnTo>
                  <a:lnTo>
                    <a:pt x="2545" y="1530"/>
                  </a:lnTo>
                  <a:lnTo>
                    <a:pt x="2550" y="1535"/>
                  </a:lnTo>
                  <a:lnTo>
                    <a:pt x="2555" y="1535"/>
                  </a:lnTo>
                  <a:lnTo>
                    <a:pt x="2560" y="1540"/>
                  </a:lnTo>
                  <a:lnTo>
                    <a:pt x="2565" y="1543"/>
                  </a:lnTo>
                  <a:lnTo>
                    <a:pt x="2570" y="1550"/>
                  </a:lnTo>
                  <a:lnTo>
                    <a:pt x="2575" y="1554"/>
                  </a:lnTo>
                  <a:lnTo>
                    <a:pt x="2580" y="1555"/>
                  </a:lnTo>
                  <a:lnTo>
                    <a:pt x="2585" y="1561"/>
                  </a:lnTo>
                  <a:lnTo>
                    <a:pt x="2590" y="1562"/>
                  </a:lnTo>
                  <a:lnTo>
                    <a:pt x="2595" y="1561"/>
                  </a:lnTo>
                  <a:lnTo>
                    <a:pt x="2600" y="1563"/>
                  </a:lnTo>
                  <a:lnTo>
                    <a:pt x="2605" y="1563"/>
                  </a:lnTo>
                  <a:lnTo>
                    <a:pt x="2610" y="1559"/>
                  </a:lnTo>
                  <a:lnTo>
                    <a:pt x="2615" y="1559"/>
                  </a:lnTo>
                  <a:lnTo>
                    <a:pt x="2620" y="1560"/>
                  </a:lnTo>
                  <a:lnTo>
                    <a:pt x="2625" y="1560"/>
                  </a:lnTo>
                  <a:lnTo>
                    <a:pt x="2630" y="1558"/>
                  </a:lnTo>
                  <a:lnTo>
                    <a:pt x="2634" y="1560"/>
                  </a:lnTo>
                  <a:lnTo>
                    <a:pt x="2639" y="1563"/>
                  </a:lnTo>
                  <a:lnTo>
                    <a:pt x="2644" y="1567"/>
                  </a:lnTo>
                  <a:lnTo>
                    <a:pt x="2649" y="1569"/>
                  </a:lnTo>
                  <a:lnTo>
                    <a:pt x="2654" y="1570"/>
                  </a:lnTo>
                  <a:lnTo>
                    <a:pt x="2659" y="1570"/>
                  </a:lnTo>
                  <a:lnTo>
                    <a:pt x="2664" y="1577"/>
                  </a:lnTo>
                  <a:lnTo>
                    <a:pt x="2669" y="1577"/>
                  </a:lnTo>
                  <a:lnTo>
                    <a:pt x="2674" y="1582"/>
                  </a:lnTo>
                  <a:lnTo>
                    <a:pt x="2679" y="1584"/>
                  </a:lnTo>
                  <a:lnTo>
                    <a:pt x="2684" y="1589"/>
                  </a:lnTo>
                  <a:lnTo>
                    <a:pt x="2690" y="1591"/>
                  </a:lnTo>
                  <a:lnTo>
                    <a:pt x="2695" y="1592"/>
                  </a:lnTo>
                  <a:lnTo>
                    <a:pt x="2700" y="1596"/>
                  </a:lnTo>
                  <a:lnTo>
                    <a:pt x="2705" y="1596"/>
                  </a:lnTo>
                  <a:lnTo>
                    <a:pt x="2710" y="1602"/>
                  </a:lnTo>
                  <a:lnTo>
                    <a:pt x="2715" y="1599"/>
                  </a:lnTo>
                  <a:lnTo>
                    <a:pt x="2720" y="1602"/>
                  </a:lnTo>
                  <a:lnTo>
                    <a:pt x="2725" y="1604"/>
                  </a:lnTo>
                  <a:lnTo>
                    <a:pt x="2730" y="1606"/>
                  </a:lnTo>
                  <a:lnTo>
                    <a:pt x="2735" y="1609"/>
                  </a:lnTo>
                  <a:lnTo>
                    <a:pt x="2740" y="1608"/>
                  </a:lnTo>
                  <a:lnTo>
                    <a:pt x="2745" y="1608"/>
                  </a:lnTo>
                  <a:lnTo>
                    <a:pt x="2750" y="1611"/>
                  </a:lnTo>
                  <a:lnTo>
                    <a:pt x="2755" y="1607"/>
                  </a:lnTo>
                  <a:lnTo>
                    <a:pt x="2760" y="1608"/>
                  </a:lnTo>
                  <a:lnTo>
                    <a:pt x="2765" y="1609"/>
                  </a:lnTo>
                  <a:lnTo>
                    <a:pt x="2770" y="1609"/>
                  </a:lnTo>
                  <a:lnTo>
                    <a:pt x="2775" y="1605"/>
                  </a:lnTo>
                  <a:lnTo>
                    <a:pt x="2780" y="1608"/>
                  </a:lnTo>
                  <a:lnTo>
                    <a:pt x="2785" y="1610"/>
                  </a:lnTo>
                  <a:lnTo>
                    <a:pt x="2790" y="1609"/>
                  </a:lnTo>
                  <a:lnTo>
                    <a:pt x="2795" y="1607"/>
                  </a:lnTo>
                  <a:lnTo>
                    <a:pt x="2800" y="1607"/>
                  </a:lnTo>
                  <a:lnTo>
                    <a:pt x="2805" y="1608"/>
                  </a:lnTo>
                  <a:lnTo>
                    <a:pt x="2810" y="1611"/>
                  </a:lnTo>
                  <a:lnTo>
                    <a:pt x="2815" y="1610"/>
                  </a:lnTo>
                  <a:lnTo>
                    <a:pt x="2820" y="1614"/>
                  </a:lnTo>
                  <a:lnTo>
                    <a:pt x="2825" y="1615"/>
                  </a:lnTo>
                  <a:lnTo>
                    <a:pt x="2830" y="1616"/>
                  </a:lnTo>
                  <a:lnTo>
                    <a:pt x="2835" y="1617"/>
                  </a:lnTo>
                  <a:lnTo>
                    <a:pt x="2840" y="1613"/>
                  </a:lnTo>
                  <a:lnTo>
                    <a:pt x="2845" y="1615"/>
                  </a:lnTo>
                  <a:lnTo>
                    <a:pt x="2850" y="1613"/>
                  </a:lnTo>
                  <a:lnTo>
                    <a:pt x="2855" y="1614"/>
                  </a:lnTo>
                  <a:lnTo>
                    <a:pt x="2860" y="1615"/>
                  </a:lnTo>
                  <a:lnTo>
                    <a:pt x="2865" y="1612"/>
                  </a:lnTo>
                  <a:lnTo>
                    <a:pt x="2870" y="1615"/>
                  </a:lnTo>
                  <a:lnTo>
                    <a:pt x="2875" y="1612"/>
                  </a:lnTo>
                  <a:lnTo>
                    <a:pt x="2880" y="1611"/>
                  </a:lnTo>
                  <a:lnTo>
                    <a:pt x="2885" y="1609"/>
                  </a:lnTo>
                  <a:lnTo>
                    <a:pt x="2890" y="1604"/>
                  </a:lnTo>
                  <a:lnTo>
                    <a:pt x="2895" y="1606"/>
                  </a:lnTo>
                  <a:lnTo>
                    <a:pt x="2900" y="1605"/>
                  </a:lnTo>
                  <a:lnTo>
                    <a:pt x="2905" y="1605"/>
                  </a:lnTo>
                  <a:lnTo>
                    <a:pt x="2910" y="1604"/>
                  </a:lnTo>
                  <a:lnTo>
                    <a:pt x="2915" y="1604"/>
                  </a:lnTo>
                  <a:lnTo>
                    <a:pt x="2920" y="1606"/>
                  </a:lnTo>
                  <a:lnTo>
                    <a:pt x="2925" y="1608"/>
                  </a:lnTo>
                  <a:lnTo>
                    <a:pt x="2930" y="1607"/>
                  </a:lnTo>
                  <a:lnTo>
                    <a:pt x="2935" y="1608"/>
                  </a:lnTo>
                  <a:lnTo>
                    <a:pt x="2940" y="1608"/>
                  </a:lnTo>
                  <a:lnTo>
                    <a:pt x="2945" y="1606"/>
                  </a:lnTo>
                  <a:lnTo>
                    <a:pt x="2950" y="1610"/>
                  </a:lnTo>
                  <a:lnTo>
                    <a:pt x="2955" y="1607"/>
                  </a:lnTo>
                  <a:lnTo>
                    <a:pt x="2960" y="1609"/>
                  </a:lnTo>
                  <a:lnTo>
                    <a:pt x="2965" y="1609"/>
                  </a:lnTo>
                  <a:lnTo>
                    <a:pt x="2970" y="1610"/>
                  </a:lnTo>
                  <a:lnTo>
                    <a:pt x="2975" y="1610"/>
                  </a:lnTo>
                  <a:lnTo>
                    <a:pt x="2980" y="1612"/>
                  </a:lnTo>
                  <a:lnTo>
                    <a:pt x="2985" y="1610"/>
                  </a:lnTo>
                  <a:lnTo>
                    <a:pt x="2990" y="1610"/>
                  </a:lnTo>
                  <a:lnTo>
                    <a:pt x="2995" y="1610"/>
                  </a:lnTo>
                  <a:lnTo>
                    <a:pt x="3000" y="1612"/>
                  </a:lnTo>
                  <a:lnTo>
                    <a:pt x="3005" y="1609"/>
                  </a:lnTo>
                  <a:lnTo>
                    <a:pt x="3010" y="1612"/>
                  </a:lnTo>
                  <a:lnTo>
                    <a:pt x="3015" y="1614"/>
                  </a:lnTo>
                  <a:lnTo>
                    <a:pt x="3020" y="1611"/>
                  </a:lnTo>
                  <a:lnTo>
                    <a:pt x="3025" y="1613"/>
                  </a:lnTo>
                  <a:lnTo>
                    <a:pt x="3030" y="1613"/>
                  </a:lnTo>
                  <a:lnTo>
                    <a:pt x="3035" y="1614"/>
                  </a:lnTo>
                  <a:lnTo>
                    <a:pt x="3040" y="1615"/>
                  </a:lnTo>
                  <a:lnTo>
                    <a:pt x="3045" y="1615"/>
                  </a:lnTo>
                  <a:lnTo>
                    <a:pt x="3050" y="1619"/>
                  </a:lnTo>
                  <a:lnTo>
                    <a:pt x="3055" y="1617"/>
                  </a:lnTo>
                  <a:lnTo>
                    <a:pt x="3060" y="1616"/>
                  </a:lnTo>
                  <a:lnTo>
                    <a:pt x="3065" y="1619"/>
                  </a:lnTo>
                  <a:lnTo>
                    <a:pt x="3070" y="1621"/>
                  </a:lnTo>
                  <a:lnTo>
                    <a:pt x="3075" y="1621"/>
                  </a:lnTo>
                  <a:lnTo>
                    <a:pt x="3080" y="1621"/>
                  </a:lnTo>
                  <a:lnTo>
                    <a:pt x="3085" y="1622"/>
                  </a:lnTo>
                  <a:lnTo>
                    <a:pt x="3090" y="1623"/>
                  </a:lnTo>
                  <a:lnTo>
                    <a:pt x="3095" y="1623"/>
                  </a:lnTo>
                  <a:lnTo>
                    <a:pt x="3100" y="1624"/>
                  </a:lnTo>
                  <a:lnTo>
                    <a:pt x="3105" y="1628"/>
                  </a:lnTo>
                  <a:lnTo>
                    <a:pt x="3110" y="1629"/>
                  </a:lnTo>
                  <a:lnTo>
                    <a:pt x="3115" y="1630"/>
                  </a:lnTo>
                  <a:lnTo>
                    <a:pt x="3120" y="1634"/>
                  </a:lnTo>
                  <a:lnTo>
                    <a:pt x="3125" y="1636"/>
                  </a:lnTo>
                  <a:lnTo>
                    <a:pt x="3130" y="1634"/>
                  </a:lnTo>
                  <a:lnTo>
                    <a:pt x="3135" y="1637"/>
                  </a:lnTo>
                  <a:lnTo>
                    <a:pt x="3140" y="1638"/>
                  </a:lnTo>
                  <a:lnTo>
                    <a:pt x="3145" y="1633"/>
                  </a:lnTo>
                  <a:lnTo>
                    <a:pt x="3150" y="1639"/>
                  </a:lnTo>
                  <a:lnTo>
                    <a:pt x="3155" y="1642"/>
                  </a:lnTo>
                  <a:lnTo>
                    <a:pt x="3160" y="1641"/>
                  </a:lnTo>
                  <a:lnTo>
                    <a:pt x="3165" y="1638"/>
                  </a:lnTo>
                  <a:lnTo>
                    <a:pt x="3170" y="1643"/>
                  </a:lnTo>
                  <a:lnTo>
                    <a:pt x="3175" y="1647"/>
                  </a:lnTo>
                  <a:lnTo>
                    <a:pt x="3180" y="1643"/>
                  </a:lnTo>
                  <a:lnTo>
                    <a:pt x="3185" y="1646"/>
                  </a:lnTo>
                  <a:lnTo>
                    <a:pt x="3190" y="1647"/>
                  </a:lnTo>
                  <a:lnTo>
                    <a:pt x="3195" y="1645"/>
                  </a:lnTo>
                  <a:lnTo>
                    <a:pt x="3200" y="1645"/>
                  </a:lnTo>
                  <a:lnTo>
                    <a:pt x="3205" y="1645"/>
                  </a:lnTo>
                  <a:lnTo>
                    <a:pt x="3210" y="1643"/>
                  </a:lnTo>
                  <a:lnTo>
                    <a:pt x="3215" y="1646"/>
                  </a:lnTo>
                  <a:lnTo>
                    <a:pt x="3220" y="1645"/>
                  </a:lnTo>
                  <a:lnTo>
                    <a:pt x="3225" y="1643"/>
                  </a:lnTo>
                  <a:lnTo>
                    <a:pt x="3230" y="1646"/>
                  </a:lnTo>
                  <a:lnTo>
                    <a:pt x="3235" y="1643"/>
                  </a:lnTo>
                  <a:lnTo>
                    <a:pt x="3240" y="1640"/>
                  </a:lnTo>
                  <a:lnTo>
                    <a:pt x="3245" y="1643"/>
                  </a:lnTo>
                  <a:lnTo>
                    <a:pt x="3250" y="1643"/>
                  </a:lnTo>
                  <a:lnTo>
                    <a:pt x="3255" y="1641"/>
                  </a:lnTo>
                  <a:lnTo>
                    <a:pt x="3259" y="1644"/>
                  </a:lnTo>
                  <a:lnTo>
                    <a:pt x="3264" y="1639"/>
                  </a:lnTo>
                  <a:lnTo>
                    <a:pt x="3269" y="1643"/>
                  </a:lnTo>
                  <a:lnTo>
                    <a:pt x="3274" y="1642"/>
                  </a:lnTo>
                  <a:lnTo>
                    <a:pt x="3279" y="1646"/>
                  </a:lnTo>
                  <a:lnTo>
                    <a:pt x="3284" y="1650"/>
                  </a:lnTo>
                  <a:lnTo>
                    <a:pt x="3289" y="1652"/>
                  </a:lnTo>
                  <a:lnTo>
                    <a:pt x="3294" y="1663"/>
                  </a:lnTo>
                  <a:lnTo>
                    <a:pt x="3299" y="1667"/>
                  </a:lnTo>
                  <a:lnTo>
                    <a:pt x="3304" y="1674"/>
                  </a:lnTo>
                  <a:lnTo>
                    <a:pt x="3309" y="1682"/>
                  </a:lnTo>
                  <a:lnTo>
                    <a:pt x="3315" y="1690"/>
                  </a:lnTo>
                  <a:lnTo>
                    <a:pt x="3320" y="1697"/>
                  </a:lnTo>
                  <a:lnTo>
                    <a:pt x="3325" y="1706"/>
                  </a:lnTo>
                  <a:lnTo>
                    <a:pt x="3330" y="1707"/>
                  </a:lnTo>
                  <a:lnTo>
                    <a:pt x="3335" y="1708"/>
                  </a:lnTo>
                  <a:lnTo>
                    <a:pt x="3340" y="1707"/>
                  </a:lnTo>
                  <a:lnTo>
                    <a:pt x="3345" y="1701"/>
                  </a:lnTo>
                  <a:lnTo>
                    <a:pt x="3350" y="1694"/>
                  </a:lnTo>
                  <a:lnTo>
                    <a:pt x="3355" y="1686"/>
                  </a:lnTo>
                  <a:lnTo>
                    <a:pt x="3360" y="1679"/>
                  </a:lnTo>
                  <a:lnTo>
                    <a:pt x="3365" y="1673"/>
                  </a:lnTo>
                  <a:lnTo>
                    <a:pt x="3370" y="1663"/>
                  </a:lnTo>
                  <a:lnTo>
                    <a:pt x="3375" y="1658"/>
                  </a:lnTo>
                  <a:lnTo>
                    <a:pt x="3380" y="1653"/>
                  </a:lnTo>
                  <a:lnTo>
                    <a:pt x="3385" y="1650"/>
                  </a:lnTo>
                  <a:lnTo>
                    <a:pt x="3390" y="1648"/>
                  </a:lnTo>
                  <a:lnTo>
                    <a:pt x="3395" y="1645"/>
                  </a:lnTo>
                  <a:lnTo>
                    <a:pt x="3400" y="1644"/>
                  </a:lnTo>
                  <a:lnTo>
                    <a:pt x="3405" y="1646"/>
                  </a:lnTo>
                  <a:lnTo>
                    <a:pt x="3410" y="1645"/>
                  </a:lnTo>
                  <a:lnTo>
                    <a:pt x="3415" y="1642"/>
                  </a:lnTo>
                  <a:lnTo>
                    <a:pt x="3420" y="1645"/>
                  </a:lnTo>
                  <a:lnTo>
                    <a:pt x="3425" y="1643"/>
                  </a:lnTo>
                  <a:lnTo>
                    <a:pt x="3430" y="1645"/>
                  </a:lnTo>
                  <a:lnTo>
                    <a:pt x="3435" y="1643"/>
                  </a:lnTo>
                  <a:lnTo>
                    <a:pt x="3440" y="1645"/>
                  </a:lnTo>
                  <a:lnTo>
                    <a:pt x="3445" y="1646"/>
                  </a:lnTo>
                  <a:lnTo>
                    <a:pt x="3450" y="1646"/>
                  </a:lnTo>
                  <a:lnTo>
                    <a:pt x="3455" y="1642"/>
                  </a:lnTo>
                  <a:lnTo>
                    <a:pt x="3460" y="1644"/>
                  </a:lnTo>
                  <a:lnTo>
                    <a:pt x="3465" y="1644"/>
                  </a:lnTo>
                  <a:lnTo>
                    <a:pt x="3470" y="1645"/>
                  </a:lnTo>
                  <a:lnTo>
                    <a:pt x="3475" y="1646"/>
                  </a:lnTo>
                  <a:lnTo>
                    <a:pt x="3480" y="1650"/>
                  </a:lnTo>
                  <a:lnTo>
                    <a:pt x="3485" y="1649"/>
                  </a:lnTo>
                  <a:lnTo>
                    <a:pt x="3490" y="1650"/>
                  </a:lnTo>
                  <a:lnTo>
                    <a:pt x="3495" y="1656"/>
                  </a:lnTo>
                  <a:lnTo>
                    <a:pt x="3500" y="1660"/>
                  </a:lnTo>
                  <a:lnTo>
                    <a:pt x="3505" y="1662"/>
                  </a:lnTo>
                  <a:lnTo>
                    <a:pt x="3510" y="1669"/>
                  </a:lnTo>
                  <a:lnTo>
                    <a:pt x="3515" y="1673"/>
                  </a:lnTo>
                  <a:lnTo>
                    <a:pt x="3520" y="1680"/>
                  </a:lnTo>
                  <a:lnTo>
                    <a:pt x="3525" y="1684"/>
                  </a:lnTo>
                  <a:lnTo>
                    <a:pt x="3530" y="1685"/>
                  </a:lnTo>
                  <a:lnTo>
                    <a:pt x="3535" y="1684"/>
                  </a:lnTo>
                  <a:lnTo>
                    <a:pt x="3540" y="1683"/>
                  </a:lnTo>
                  <a:lnTo>
                    <a:pt x="3545" y="1683"/>
                  </a:lnTo>
                  <a:lnTo>
                    <a:pt x="3550" y="1680"/>
                  </a:lnTo>
                  <a:lnTo>
                    <a:pt x="3555" y="1676"/>
                  </a:lnTo>
                  <a:lnTo>
                    <a:pt x="3560" y="1669"/>
                  </a:lnTo>
                  <a:lnTo>
                    <a:pt x="3565" y="1664"/>
                  </a:lnTo>
                  <a:lnTo>
                    <a:pt x="3570" y="1658"/>
                  </a:lnTo>
                  <a:lnTo>
                    <a:pt x="3575" y="1654"/>
                  </a:lnTo>
                  <a:lnTo>
                    <a:pt x="3580" y="1651"/>
                  </a:lnTo>
                  <a:lnTo>
                    <a:pt x="3585" y="1646"/>
                  </a:lnTo>
                  <a:lnTo>
                    <a:pt x="3590" y="1646"/>
                  </a:lnTo>
                  <a:lnTo>
                    <a:pt x="3595" y="1645"/>
                  </a:lnTo>
                  <a:lnTo>
                    <a:pt x="3600" y="1647"/>
                  </a:lnTo>
                  <a:lnTo>
                    <a:pt x="3605" y="1643"/>
                  </a:lnTo>
                  <a:lnTo>
                    <a:pt x="3610" y="1644"/>
                  </a:lnTo>
                  <a:lnTo>
                    <a:pt x="3615" y="1643"/>
                  </a:lnTo>
                  <a:lnTo>
                    <a:pt x="3620" y="1643"/>
                  </a:lnTo>
                  <a:lnTo>
                    <a:pt x="3625" y="1642"/>
                  </a:lnTo>
                  <a:lnTo>
                    <a:pt x="3630" y="1642"/>
                  </a:lnTo>
                  <a:lnTo>
                    <a:pt x="3635" y="1643"/>
                  </a:lnTo>
                  <a:lnTo>
                    <a:pt x="3640" y="1643"/>
                  </a:lnTo>
                  <a:lnTo>
                    <a:pt x="3645" y="1644"/>
                  </a:lnTo>
                  <a:lnTo>
                    <a:pt x="3650" y="1645"/>
                  </a:lnTo>
                  <a:lnTo>
                    <a:pt x="3655" y="1645"/>
                  </a:lnTo>
                  <a:lnTo>
                    <a:pt x="3660" y="1647"/>
                  </a:lnTo>
                  <a:lnTo>
                    <a:pt x="3665" y="1643"/>
                  </a:lnTo>
                  <a:lnTo>
                    <a:pt x="3670" y="1646"/>
                  </a:lnTo>
                  <a:lnTo>
                    <a:pt x="3675" y="1647"/>
                  </a:lnTo>
                  <a:lnTo>
                    <a:pt x="3680" y="1647"/>
                  </a:lnTo>
                  <a:lnTo>
                    <a:pt x="3685" y="1647"/>
                  </a:lnTo>
                  <a:lnTo>
                    <a:pt x="3690" y="1648"/>
                  </a:lnTo>
                  <a:lnTo>
                    <a:pt x="3695" y="1649"/>
                  </a:lnTo>
                  <a:lnTo>
                    <a:pt x="3700" y="1651"/>
                  </a:lnTo>
                  <a:lnTo>
                    <a:pt x="3705" y="1651"/>
                  </a:lnTo>
                  <a:lnTo>
                    <a:pt x="3710" y="1657"/>
                  </a:lnTo>
                  <a:lnTo>
                    <a:pt x="3715" y="1658"/>
                  </a:lnTo>
                  <a:lnTo>
                    <a:pt x="3720" y="1659"/>
                  </a:lnTo>
                  <a:lnTo>
                    <a:pt x="3725" y="1661"/>
                  </a:lnTo>
                  <a:lnTo>
                    <a:pt x="3730" y="1664"/>
                  </a:lnTo>
                  <a:lnTo>
                    <a:pt x="3735" y="1666"/>
                  </a:lnTo>
                  <a:lnTo>
                    <a:pt x="3740" y="1670"/>
                  </a:lnTo>
                  <a:lnTo>
                    <a:pt x="3745" y="1671"/>
                  </a:lnTo>
                  <a:lnTo>
                    <a:pt x="3750" y="1667"/>
                  </a:lnTo>
                  <a:lnTo>
                    <a:pt x="3755" y="1669"/>
                  </a:lnTo>
                  <a:lnTo>
                    <a:pt x="3760" y="1665"/>
                  </a:lnTo>
                  <a:lnTo>
                    <a:pt x="3765" y="1663"/>
                  </a:lnTo>
                  <a:lnTo>
                    <a:pt x="3770" y="1663"/>
                  </a:lnTo>
                  <a:lnTo>
                    <a:pt x="3775" y="1660"/>
                  </a:lnTo>
                  <a:lnTo>
                    <a:pt x="3780" y="1659"/>
                  </a:lnTo>
                  <a:lnTo>
                    <a:pt x="3785" y="1658"/>
                  </a:lnTo>
                  <a:lnTo>
                    <a:pt x="3790" y="1657"/>
                  </a:lnTo>
                  <a:lnTo>
                    <a:pt x="3795" y="1659"/>
                  </a:lnTo>
                  <a:lnTo>
                    <a:pt x="3800" y="1653"/>
                  </a:lnTo>
                  <a:lnTo>
                    <a:pt x="3805" y="1659"/>
                  </a:lnTo>
                  <a:lnTo>
                    <a:pt x="3810" y="1657"/>
                  </a:lnTo>
                  <a:lnTo>
                    <a:pt x="3815" y="1655"/>
                  </a:lnTo>
                  <a:lnTo>
                    <a:pt x="3820" y="1658"/>
                  </a:lnTo>
                  <a:lnTo>
                    <a:pt x="3825" y="1661"/>
                  </a:lnTo>
                  <a:lnTo>
                    <a:pt x="3830" y="1657"/>
                  </a:lnTo>
                  <a:lnTo>
                    <a:pt x="3835" y="1658"/>
                  </a:lnTo>
                  <a:lnTo>
                    <a:pt x="3840" y="1660"/>
                  </a:lnTo>
                  <a:lnTo>
                    <a:pt x="3845" y="1661"/>
                  </a:lnTo>
                  <a:lnTo>
                    <a:pt x="3850" y="1661"/>
                  </a:lnTo>
                  <a:lnTo>
                    <a:pt x="3855" y="1664"/>
                  </a:lnTo>
                  <a:lnTo>
                    <a:pt x="3860" y="1662"/>
                  </a:lnTo>
                  <a:lnTo>
                    <a:pt x="3865" y="1663"/>
                  </a:lnTo>
                  <a:lnTo>
                    <a:pt x="3870" y="1667"/>
                  </a:lnTo>
                  <a:lnTo>
                    <a:pt x="3875" y="1667"/>
                  </a:lnTo>
                  <a:lnTo>
                    <a:pt x="3880" y="1669"/>
                  </a:lnTo>
                  <a:lnTo>
                    <a:pt x="3885" y="1671"/>
                  </a:lnTo>
                  <a:lnTo>
                    <a:pt x="3890" y="1674"/>
                  </a:lnTo>
                  <a:lnTo>
                    <a:pt x="3895" y="1675"/>
                  </a:lnTo>
                  <a:lnTo>
                    <a:pt x="3900" y="1677"/>
                  </a:lnTo>
                  <a:lnTo>
                    <a:pt x="3905" y="1683"/>
                  </a:lnTo>
                  <a:lnTo>
                    <a:pt x="3910" y="1688"/>
                  </a:lnTo>
                  <a:lnTo>
                    <a:pt x="3915" y="1689"/>
                  </a:lnTo>
                  <a:lnTo>
                    <a:pt x="3920" y="1695"/>
                  </a:lnTo>
                  <a:lnTo>
                    <a:pt x="3925" y="1702"/>
                  </a:lnTo>
                  <a:lnTo>
                    <a:pt x="3930" y="1709"/>
                  </a:lnTo>
                  <a:lnTo>
                    <a:pt x="3935" y="1715"/>
                  </a:lnTo>
                  <a:lnTo>
                    <a:pt x="3940" y="1721"/>
                  </a:lnTo>
                  <a:lnTo>
                    <a:pt x="3945" y="1724"/>
                  </a:lnTo>
                  <a:lnTo>
                    <a:pt x="3950" y="1731"/>
                  </a:lnTo>
                  <a:lnTo>
                    <a:pt x="3955" y="1733"/>
                  </a:lnTo>
                  <a:lnTo>
                    <a:pt x="3960" y="1738"/>
                  </a:lnTo>
                  <a:lnTo>
                    <a:pt x="3965" y="1740"/>
                  </a:lnTo>
                  <a:lnTo>
                    <a:pt x="3970" y="1745"/>
                  </a:lnTo>
                  <a:lnTo>
                    <a:pt x="3975" y="1745"/>
                  </a:lnTo>
                  <a:lnTo>
                    <a:pt x="3980" y="1745"/>
                  </a:lnTo>
                  <a:lnTo>
                    <a:pt x="3985" y="1749"/>
                  </a:lnTo>
                  <a:lnTo>
                    <a:pt x="3990" y="1750"/>
                  </a:lnTo>
                  <a:lnTo>
                    <a:pt x="3995" y="1754"/>
                  </a:lnTo>
                  <a:lnTo>
                    <a:pt x="4000" y="1758"/>
                  </a:lnTo>
                  <a:lnTo>
                    <a:pt x="4005" y="1763"/>
                  </a:lnTo>
                  <a:lnTo>
                    <a:pt x="4010" y="1769"/>
                  </a:lnTo>
                  <a:lnTo>
                    <a:pt x="4015" y="1776"/>
                  </a:lnTo>
                  <a:lnTo>
                    <a:pt x="4020" y="1787"/>
                  </a:lnTo>
                  <a:lnTo>
                    <a:pt x="4025" y="1798"/>
                  </a:lnTo>
                  <a:lnTo>
                    <a:pt x="4030" y="1812"/>
                  </a:lnTo>
                  <a:lnTo>
                    <a:pt x="4035" y="1824"/>
                  </a:lnTo>
                  <a:lnTo>
                    <a:pt x="4040" y="1840"/>
                  </a:lnTo>
                  <a:lnTo>
                    <a:pt x="4045" y="1854"/>
                  </a:lnTo>
                  <a:lnTo>
                    <a:pt x="4050" y="1873"/>
                  </a:lnTo>
                  <a:lnTo>
                    <a:pt x="4055" y="1890"/>
                  </a:lnTo>
                  <a:lnTo>
                    <a:pt x="4060" y="1908"/>
                  </a:lnTo>
                  <a:lnTo>
                    <a:pt x="4065" y="1926"/>
                  </a:lnTo>
                  <a:lnTo>
                    <a:pt x="4070" y="1948"/>
                  </a:lnTo>
                  <a:lnTo>
                    <a:pt x="4075" y="1967"/>
                  </a:lnTo>
                  <a:lnTo>
                    <a:pt x="4080" y="1987"/>
                  </a:lnTo>
                  <a:lnTo>
                    <a:pt x="4085" y="2008"/>
                  </a:lnTo>
                  <a:lnTo>
                    <a:pt x="4090" y="2027"/>
                  </a:lnTo>
                  <a:lnTo>
                    <a:pt x="4095" y="2044"/>
                  </a:lnTo>
                  <a:lnTo>
                    <a:pt x="4100" y="2061"/>
                  </a:lnTo>
                  <a:lnTo>
                    <a:pt x="4105" y="2077"/>
                  </a:lnTo>
                  <a:lnTo>
                    <a:pt x="4110" y="2090"/>
                  </a:lnTo>
                  <a:lnTo>
                    <a:pt x="4115" y="2104"/>
                  </a:lnTo>
                  <a:lnTo>
                    <a:pt x="4120" y="2114"/>
                  </a:lnTo>
                  <a:lnTo>
                    <a:pt x="4125" y="2124"/>
                  </a:lnTo>
                  <a:lnTo>
                    <a:pt x="4130" y="2130"/>
                  </a:lnTo>
                  <a:lnTo>
                    <a:pt x="4135" y="2136"/>
                  </a:lnTo>
                  <a:lnTo>
                    <a:pt x="4140" y="2140"/>
                  </a:lnTo>
                  <a:lnTo>
                    <a:pt x="4145" y="2141"/>
                  </a:lnTo>
                  <a:lnTo>
                    <a:pt x="4150" y="2139"/>
                  </a:lnTo>
                  <a:lnTo>
                    <a:pt x="4155" y="2135"/>
                  </a:lnTo>
                  <a:lnTo>
                    <a:pt x="4160" y="2132"/>
                  </a:lnTo>
                  <a:lnTo>
                    <a:pt x="4165" y="2124"/>
                  </a:lnTo>
                  <a:lnTo>
                    <a:pt x="4170" y="2115"/>
                  </a:lnTo>
                  <a:lnTo>
                    <a:pt x="4175" y="2106"/>
                  </a:lnTo>
                  <a:lnTo>
                    <a:pt x="4180" y="2092"/>
                  </a:lnTo>
                  <a:lnTo>
                    <a:pt x="4185" y="2080"/>
                  </a:lnTo>
                  <a:lnTo>
                    <a:pt x="4190" y="2063"/>
                  </a:lnTo>
                  <a:lnTo>
                    <a:pt x="4195" y="2049"/>
                  </a:lnTo>
                  <a:lnTo>
                    <a:pt x="4200" y="2031"/>
                  </a:lnTo>
                  <a:lnTo>
                    <a:pt x="4205" y="2010"/>
                  </a:lnTo>
                  <a:lnTo>
                    <a:pt x="4210" y="1991"/>
                  </a:lnTo>
                  <a:lnTo>
                    <a:pt x="4215" y="1969"/>
                  </a:lnTo>
                  <a:lnTo>
                    <a:pt x="4220" y="1950"/>
                  </a:lnTo>
                  <a:lnTo>
                    <a:pt x="4225" y="1929"/>
                  </a:lnTo>
                  <a:lnTo>
                    <a:pt x="4230" y="1908"/>
                  </a:lnTo>
                  <a:lnTo>
                    <a:pt x="4235" y="1886"/>
                  </a:lnTo>
                  <a:lnTo>
                    <a:pt x="4240" y="1867"/>
                  </a:lnTo>
                  <a:lnTo>
                    <a:pt x="4245" y="1846"/>
                  </a:lnTo>
                  <a:lnTo>
                    <a:pt x="4250" y="1828"/>
                  </a:lnTo>
                  <a:lnTo>
                    <a:pt x="4255" y="1808"/>
                  </a:lnTo>
                  <a:lnTo>
                    <a:pt x="4260" y="1792"/>
                  </a:lnTo>
                  <a:lnTo>
                    <a:pt x="4265" y="1776"/>
                  </a:lnTo>
                  <a:lnTo>
                    <a:pt x="4270" y="1758"/>
                  </a:lnTo>
                  <a:lnTo>
                    <a:pt x="4275" y="1740"/>
                  </a:lnTo>
                  <a:lnTo>
                    <a:pt x="4280" y="1731"/>
                  </a:lnTo>
                  <a:lnTo>
                    <a:pt x="4285" y="1717"/>
                  </a:lnTo>
                  <a:lnTo>
                    <a:pt x="4290" y="1708"/>
                  </a:lnTo>
                  <a:lnTo>
                    <a:pt x="4295" y="1696"/>
                  </a:lnTo>
                  <a:lnTo>
                    <a:pt x="4300" y="1687"/>
                  </a:lnTo>
                  <a:lnTo>
                    <a:pt x="4305" y="1678"/>
                  </a:lnTo>
                  <a:lnTo>
                    <a:pt x="4310" y="1677"/>
                  </a:lnTo>
                  <a:lnTo>
                    <a:pt x="4315" y="1671"/>
                  </a:lnTo>
                  <a:lnTo>
                    <a:pt x="4320" y="1670"/>
                  </a:lnTo>
                  <a:lnTo>
                    <a:pt x="4325" y="1671"/>
                  </a:lnTo>
                  <a:lnTo>
                    <a:pt x="4330" y="1677"/>
                  </a:lnTo>
                  <a:lnTo>
                    <a:pt x="4335" y="1685"/>
                  </a:lnTo>
                  <a:lnTo>
                    <a:pt x="4340" y="1701"/>
                  </a:lnTo>
                  <a:lnTo>
                    <a:pt x="4345" y="1719"/>
                  </a:lnTo>
                  <a:lnTo>
                    <a:pt x="4350" y="1744"/>
                  </a:lnTo>
                  <a:lnTo>
                    <a:pt x="4355" y="1770"/>
                  </a:lnTo>
                  <a:lnTo>
                    <a:pt x="4360" y="1802"/>
                  </a:lnTo>
                  <a:lnTo>
                    <a:pt x="4365" y="1831"/>
                  </a:lnTo>
                  <a:lnTo>
                    <a:pt x="4370" y="1860"/>
                  </a:lnTo>
                  <a:lnTo>
                    <a:pt x="4375" y="1889"/>
                  </a:lnTo>
                  <a:lnTo>
                    <a:pt x="4380" y="1915"/>
                  </a:lnTo>
                  <a:lnTo>
                    <a:pt x="4385" y="1934"/>
                  </a:lnTo>
                  <a:lnTo>
                    <a:pt x="4390" y="1951"/>
                  </a:lnTo>
                  <a:lnTo>
                    <a:pt x="4395" y="1959"/>
                  </a:lnTo>
                  <a:lnTo>
                    <a:pt x="4400" y="1963"/>
                  </a:lnTo>
                  <a:lnTo>
                    <a:pt x="4405" y="1959"/>
                  </a:lnTo>
                  <a:lnTo>
                    <a:pt x="4410" y="1951"/>
                  </a:lnTo>
                  <a:lnTo>
                    <a:pt x="4415" y="1933"/>
                  </a:lnTo>
                  <a:lnTo>
                    <a:pt x="4420" y="1910"/>
                  </a:lnTo>
                  <a:lnTo>
                    <a:pt x="4425" y="1881"/>
                  </a:lnTo>
                  <a:lnTo>
                    <a:pt x="4430" y="1848"/>
                  </a:lnTo>
                  <a:lnTo>
                    <a:pt x="4435" y="1809"/>
                  </a:lnTo>
                  <a:lnTo>
                    <a:pt x="4440" y="1773"/>
                  </a:lnTo>
                  <a:lnTo>
                    <a:pt x="4445" y="1736"/>
                  </a:lnTo>
                  <a:lnTo>
                    <a:pt x="4450" y="1703"/>
                  </a:lnTo>
                  <a:lnTo>
                    <a:pt x="4455" y="1669"/>
                  </a:lnTo>
                  <a:lnTo>
                    <a:pt x="4460" y="1648"/>
                  </a:lnTo>
                  <a:lnTo>
                    <a:pt x="4465" y="1628"/>
                  </a:lnTo>
                  <a:lnTo>
                    <a:pt x="4470" y="1614"/>
                  </a:lnTo>
                  <a:lnTo>
                    <a:pt x="4475" y="1602"/>
                  </a:lnTo>
                  <a:lnTo>
                    <a:pt x="4480" y="1596"/>
                  </a:lnTo>
                  <a:lnTo>
                    <a:pt x="4485" y="1589"/>
                  </a:lnTo>
                  <a:lnTo>
                    <a:pt x="4490" y="1588"/>
                  </a:lnTo>
                  <a:lnTo>
                    <a:pt x="4495" y="1589"/>
                  </a:lnTo>
                  <a:lnTo>
                    <a:pt x="4500" y="1590"/>
                  </a:lnTo>
                  <a:lnTo>
                    <a:pt x="4505" y="1591"/>
                  </a:lnTo>
                  <a:lnTo>
                    <a:pt x="4510" y="1588"/>
                  </a:lnTo>
                  <a:lnTo>
                    <a:pt x="4515" y="1592"/>
                  </a:lnTo>
                  <a:lnTo>
                    <a:pt x="4520" y="1594"/>
                  </a:lnTo>
                  <a:lnTo>
                    <a:pt x="4525" y="1598"/>
                  </a:lnTo>
                  <a:lnTo>
                    <a:pt x="4530" y="1601"/>
                  </a:lnTo>
                  <a:lnTo>
                    <a:pt x="4535" y="1604"/>
                  </a:lnTo>
                  <a:lnTo>
                    <a:pt x="4540" y="1608"/>
                  </a:lnTo>
                  <a:lnTo>
                    <a:pt x="4545" y="1615"/>
                  </a:lnTo>
                  <a:lnTo>
                    <a:pt x="4550" y="1617"/>
                  </a:lnTo>
                  <a:lnTo>
                    <a:pt x="4555" y="1622"/>
                  </a:lnTo>
                  <a:lnTo>
                    <a:pt x="4560" y="1630"/>
                  </a:lnTo>
                  <a:lnTo>
                    <a:pt x="4565" y="1636"/>
                  </a:lnTo>
                  <a:lnTo>
                    <a:pt x="4570" y="1643"/>
                  </a:lnTo>
                  <a:lnTo>
                    <a:pt x="4575" y="1653"/>
                  </a:lnTo>
                  <a:lnTo>
                    <a:pt x="4580" y="1659"/>
                  </a:lnTo>
                  <a:lnTo>
                    <a:pt x="4585" y="1665"/>
                  </a:lnTo>
                  <a:lnTo>
                    <a:pt x="4590" y="1669"/>
                  </a:lnTo>
                  <a:lnTo>
                    <a:pt x="4595" y="1673"/>
                  </a:lnTo>
                  <a:lnTo>
                    <a:pt x="4600" y="1685"/>
                  </a:lnTo>
                  <a:lnTo>
                    <a:pt x="4605" y="1689"/>
                  </a:lnTo>
                  <a:lnTo>
                    <a:pt x="4610" y="1696"/>
                  </a:lnTo>
                  <a:lnTo>
                    <a:pt x="4615" y="1702"/>
                  </a:lnTo>
                  <a:lnTo>
                    <a:pt x="4620" y="1706"/>
                  </a:lnTo>
                  <a:lnTo>
                    <a:pt x="4625" y="1708"/>
                  </a:lnTo>
                  <a:lnTo>
                    <a:pt x="4630" y="1711"/>
                  </a:lnTo>
                  <a:lnTo>
                    <a:pt x="4635" y="1713"/>
                  </a:lnTo>
                  <a:lnTo>
                    <a:pt x="4640" y="1712"/>
                  </a:lnTo>
                  <a:lnTo>
                    <a:pt x="4645" y="1712"/>
                  </a:lnTo>
                  <a:lnTo>
                    <a:pt x="4650" y="1711"/>
                  </a:lnTo>
                  <a:lnTo>
                    <a:pt x="4655" y="1713"/>
                  </a:lnTo>
                  <a:lnTo>
                    <a:pt x="4660" y="1707"/>
                  </a:lnTo>
                  <a:lnTo>
                    <a:pt x="4665" y="1704"/>
                  </a:lnTo>
                  <a:lnTo>
                    <a:pt x="4670" y="1699"/>
                  </a:lnTo>
                  <a:lnTo>
                    <a:pt x="4675" y="1694"/>
                  </a:lnTo>
                  <a:lnTo>
                    <a:pt x="4680" y="1689"/>
                  </a:lnTo>
                  <a:lnTo>
                    <a:pt x="4685" y="1680"/>
                  </a:lnTo>
                  <a:lnTo>
                    <a:pt x="4690" y="1672"/>
                  </a:lnTo>
                  <a:lnTo>
                    <a:pt x="4695" y="1663"/>
                  </a:lnTo>
                  <a:lnTo>
                    <a:pt x="4700" y="1655"/>
                  </a:lnTo>
                  <a:lnTo>
                    <a:pt x="4705" y="1647"/>
                  </a:lnTo>
                  <a:lnTo>
                    <a:pt x="4710" y="1636"/>
                  </a:lnTo>
                  <a:lnTo>
                    <a:pt x="4715" y="1625"/>
                  </a:lnTo>
                  <a:lnTo>
                    <a:pt x="4720" y="1612"/>
                  </a:lnTo>
                  <a:lnTo>
                    <a:pt x="4725" y="1605"/>
                  </a:lnTo>
                  <a:lnTo>
                    <a:pt x="4730" y="1592"/>
                  </a:lnTo>
                  <a:lnTo>
                    <a:pt x="4735" y="1584"/>
                  </a:lnTo>
                  <a:lnTo>
                    <a:pt x="4740" y="1571"/>
                  </a:lnTo>
                  <a:lnTo>
                    <a:pt x="4745" y="1559"/>
                  </a:lnTo>
                  <a:lnTo>
                    <a:pt x="4750" y="1552"/>
                  </a:lnTo>
                  <a:lnTo>
                    <a:pt x="4755" y="1542"/>
                  </a:lnTo>
                  <a:lnTo>
                    <a:pt x="4760" y="1529"/>
                  </a:lnTo>
                  <a:lnTo>
                    <a:pt x="4765" y="1521"/>
                  </a:lnTo>
                  <a:lnTo>
                    <a:pt x="4770" y="1506"/>
                  </a:lnTo>
                  <a:lnTo>
                    <a:pt x="4775" y="1501"/>
                  </a:lnTo>
                  <a:lnTo>
                    <a:pt x="4780" y="1492"/>
                  </a:lnTo>
                  <a:lnTo>
                    <a:pt x="4785" y="1485"/>
                  </a:lnTo>
                  <a:lnTo>
                    <a:pt x="4790" y="1476"/>
                  </a:lnTo>
                  <a:lnTo>
                    <a:pt x="4795" y="1467"/>
                  </a:lnTo>
                  <a:lnTo>
                    <a:pt x="4800" y="1460"/>
                  </a:lnTo>
                  <a:lnTo>
                    <a:pt x="4805" y="1447"/>
                  </a:lnTo>
                  <a:lnTo>
                    <a:pt x="4810" y="1443"/>
                  </a:lnTo>
                  <a:lnTo>
                    <a:pt x="4815" y="1435"/>
                  </a:lnTo>
                  <a:lnTo>
                    <a:pt x="4820" y="142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2" name="Text Box 27"/>
          <p:cNvSpPr txBox="1">
            <a:spLocks noChangeArrowheads="1"/>
          </p:cNvSpPr>
          <p:nvPr/>
        </p:nvSpPr>
        <p:spPr bwMode="auto">
          <a:xfrm>
            <a:off x="7278201" y="2773932"/>
            <a:ext cx="821575" cy="3661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800" dirty="0">
                <a:solidFill>
                  <a:schemeClr val="tx1"/>
                </a:solidFill>
              </a:rPr>
              <a:t>Energy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53" name="Text Box 28"/>
          <p:cNvSpPr txBox="1">
            <a:spLocks noChangeArrowheads="1"/>
          </p:cNvSpPr>
          <p:nvPr/>
        </p:nvSpPr>
        <p:spPr bwMode="auto">
          <a:xfrm rot="16200000">
            <a:off x="5751390" y="2052760"/>
            <a:ext cx="833887" cy="36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800" dirty="0">
                <a:solidFill>
                  <a:schemeClr val="tx1"/>
                </a:solidFill>
              </a:rPr>
              <a:t>Counts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47" name="Text Box 76"/>
          <p:cNvSpPr txBox="1">
            <a:spLocks noChangeArrowheads="1"/>
          </p:cNvSpPr>
          <p:nvPr/>
        </p:nvSpPr>
        <p:spPr bwMode="auto">
          <a:xfrm>
            <a:off x="6994525" y="1020763"/>
            <a:ext cx="379413" cy="336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600" dirty="0">
                <a:solidFill>
                  <a:schemeClr val="tx1"/>
                </a:solidFill>
              </a:rPr>
              <a:t>Fe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48" name="Text Box 77"/>
          <p:cNvSpPr txBox="1">
            <a:spLocks noChangeArrowheads="1"/>
          </p:cNvSpPr>
          <p:nvPr/>
        </p:nvSpPr>
        <p:spPr bwMode="auto">
          <a:xfrm>
            <a:off x="6740525" y="1655763"/>
            <a:ext cx="33054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600">
                <a:solidFill>
                  <a:schemeClr val="tx1"/>
                </a:solidFill>
              </a:rPr>
              <a:t>Ti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049" name="Text Box 77"/>
          <p:cNvSpPr txBox="1">
            <a:spLocks noChangeArrowheads="1"/>
          </p:cNvSpPr>
          <p:nvPr/>
        </p:nvSpPr>
        <p:spPr bwMode="auto">
          <a:xfrm>
            <a:off x="6519860" y="1683808"/>
            <a:ext cx="292068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600">
                <a:solidFill>
                  <a:schemeClr val="tx1"/>
                </a:solidFill>
              </a:rPr>
              <a:t>K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050" name="Text Box 77"/>
          <p:cNvSpPr txBox="1">
            <a:spLocks noChangeArrowheads="1"/>
          </p:cNvSpPr>
          <p:nvPr/>
        </p:nvSpPr>
        <p:spPr bwMode="auto">
          <a:xfrm>
            <a:off x="7960915" y="1559453"/>
            <a:ext cx="404278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600">
                <a:solidFill>
                  <a:schemeClr val="tx1"/>
                </a:solidFill>
              </a:rPr>
              <a:t>Rb</a:t>
            </a:r>
            <a:endParaRPr lang="en-US" altLang="en-US" sz="1600">
              <a:solidFill>
                <a:schemeClr val="tx1"/>
              </a:solidFill>
            </a:endParaRPr>
          </a:p>
        </p:txBody>
      </p:sp>
      <p:pic>
        <p:nvPicPr>
          <p:cNvPr id="1082" name="Picture 58" descr="LOMROG10_MIS6"/>
          <p:cNvPicPr>
            <a:picLocks noChangeAspect="1" noChangeArrowheads="1"/>
          </p:cNvPicPr>
          <p:nvPr/>
        </p:nvPicPr>
        <p:blipFill>
          <a:blip r:embed="rId7">
            <a:lum bright="6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829">
            <a:off x="160338" y="1674813"/>
            <a:ext cx="6524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0156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29" y="39412"/>
            <a:ext cx="7360877" cy="6829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2165" y="6514952"/>
            <a:ext cx="37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Huang et al. (2019, Scientific Reports)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06061"/>
          </a:xfrm>
        </p:spPr>
        <p:txBody>
          <a:bodyPr>
            <a:normAutofit/>
          </a:bodyPr>
          <a:lstStyle/>
          <a:p>
            <a:r>
              <a:rPr lang="en-CA" sz="3600" dirty="0"/>
              <a:t>Network of underground storm drain (purple) in Taipei City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5025" r="9328" b="3268"/>
          <a:stretch/>
        </p:blipFill>
        <p:spPr bwMode="auto">
          <a:xfrm>
            <a:off x="725211" y="1360795"/>
            <a:ext cx="7693577" cy="4830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372" y="6511159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Wong (2019, MSc-thesis)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7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015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citizen science project?</a:t>
            </a:r>
            <a:endParaRPr lang="en-US" sz="3600" dirty="0"/>
          </a:p>
        </p:txBody>
      </p:sp>
      <p:pic>
        <p:nvPicPr>
          <p:cNvPr id="1026" name="Picture 2" descr="Image may contain: 25 people, including Kevin Yang, é³æ è¬, Yih-Min Wu and Ludvig LÃ¶wemark, people smiling, people 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3" y="617126"/>
            <a:ext cx="9153453" cy="31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7015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Cheng-Gung Senior High-School</a:t>
            </a:r>
          </a:p>
          <a:p>
            <a:pPr algn="ctr"/>
            <a:r>
              <a:rPr lang="en-US" sz="2400" dirty="0" smtClean="0"/>
              <a:t>&gt;30 students eager to deploy sampling devices all over Taipei!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4565539"/>
            <a:ext cx="7439025" cy="21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4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765175"/>
          </a:xfrm>
        </p:spPr>
        <p:txBody>
          <a:bodyPr anchor="ctr">
            <a:normAutofit/>
          </a:bodyPr>
          <a:lstStyle/>
          <a:p>
            <a:r>
              <a:rPr lang="en-US" altLang="en-US" sz="3600" dirty="0" smtClean="0"/>
              <a:t>Scanning of discrete samples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4" y="916966"/>
            <a:ext cx="8780251" cy="5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113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CorelDRAW</vt:lpstr>
      <vt:lpstr>Forensic and environmental application of XRF scanning: a citizen science project</vt:lpstr>
      <vt:lpstr>The sampling equipment is simple and cheap!</vt:lpstr>
      <vt:lpstr>The ITRAX XRF-scanner</vt:lpstr>
      <vt:lpstr>X-ray fluorescence scanning</vt:lpstr>
      <vt:lpstr>PowerPoint Presentation</vt:lpstr>
      <vt:lpstr>Network of underground storm drain (purple) in Taipei City</vt:lpstr>
      <vt:lpstr>A citizen science project?</vt:lpstr>
      <vt:lpstr>PowerPoint Presentation</vt:lpstr>
      <vt:lpstr>Scanning of discrete samples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Ludvig</dc:creator>
  <cp:lastModifiedBy>Ludvig</cp:lastModifiedBy>
  <cp:revision>8</cp:revision>
  <dcterms:created xsi:type="dcterms:W3CDTF">2019-06-06T09:26:31Z</dcterms:created>
  <dcterms:modified xsi:type="dcterms:W3CDTF">2019-06-10T06:30:49Z</dcterms:modified>
</cp:coreProperties>
</file>